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9" r:id="rId2"/>
  </p:sldMasterIdLst>
  <p:notesMasterIdLst>
    <p:notesMasterId r:id="rId30"/>
  </p:notesMasterIdLst>
  <p:sldIdLst>
    <p:sldId id="298" r:id="rId3"/>
    <p:sldId id="431" r:id="rId4"/>
    <p:sldId id="428" r:id="rId5"/>
    <p:sldId id="267" r:id="rId6"/>
    <p:sldId id="358" r:id="rId7"/>
    <p:sldId id="424" r:id="rId8"/>
    <p:sldId id="425" r:id="rId9"/>
    <p:sldId id="426" r:id="rId10"/>
    <p:sldId id="421" r:id="rId11"/>
    <p:sldId id="418" r:id="rId12"/>
    <p:sldId id="417" r:id="rId13"/>
    <p:sldId id="419" r:id="rId14"/>
    <p:sldId id="433" r:id="rId15"/>
    <p:sldId id="420" r:id="rId16"/>
    <p:sldId id="427" r:id="rId17"/>
    <p:sldId id="411" r:id="rId18"/>
    <p:sldId id="331" r:id="rId19"/>
    <p:sldId id="386" r:id="rId20"/>
    <p:sldId id="402" r:id="rId21"/>
    <p:sldId id="423" r:id="rId22"/>
    <p:sldId id="356" r:id="rId23"/>
    <p:sldId id="422" r:id="rId24"/>
    <p:sldId id="429" r:id="rId25"/>
    <p:sldId id="415" r:id="rId26"/>
    <p:sldId id="432" r:id="rId27"/>
    <p:sldId id="416" r:id="rId28"/>
    <p:sldId id="387" r:id="rId2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A70"/>
    <a:srgbClr val="00B2A9"/>
    <a:srgbClr val="FFC72C"/>
    <a:srgbClr val="F2F2F2"/>
    <a:srgbClr val="772583"/>
    <a:srgbClr val="595959"/>
    <a:srgbClr val="0077C8"/>
    <a:srgbClr val="FFFFFF"/>
    <a:srgbClr val="CCFF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A5C636-E494-410B-9436-BC157BF401B0}" v="5" dt="2023-07-05T15:09:30.944"/>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Stile 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48" autoAdjust="0"/>
    <p:restoredTop sz="96573" autoAdjust="0"/>
  </p:normalViewPr>
  <p:slideViewPr>
    <p:cSldViewPr snapToGrid="0" snapToObjects="1" showGuides="1">
      <p:cViewPr varScale="1">
        <p:scale>
          <a:sx n="118" d="100"/>
          <a:sy n="118" d="100"/>
        </p:scale>
        <p:origin x="84" y="27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83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udia Giommarini" userId="dd60cb84-e3c1-49f8-a1fb-dc23265c1baf" providerId="ADAL" clId="{BCA5C636-E494-410B-9436-BC157BF401B0}"/>
    <pc:docChg chg="undo custSel modSld">
      <pc:chgData name="Claudia Giommarini" userId="dd60cb84-e3c1-49f8-a1fb-dc23265c1baf" providerId="ADAL" clId="{BCA5C636-E494-410B-9436-BC157BF401B0}" dt="2023-07-05T15:11:46.930" v="32" actId="1076"/>
      <pc:docMkLst>
        <pc:docMk/>
      </pc:docMkLst>
      <pc:sldChg chg="modSp mod">
        <pc:chgData name="Claudia Giommarini" userId="dd60cb84-e3c1-49f8-a1fb-dc23265c1baf" providerId="ADAL" clId="{BCA5C636-E494-410B-9436-BC157BF401B0}" dt="2023-07-05T15:08:30.591" v="22" actId="1076"/>
        <pc:sldMkLst>
          <pc:docMk/>
          <pc:sldMk cId="1007791845" sldId="356"/>
        </pc:sldMkLst>
        <pc:spChg chg="mod">
          <ac:chgData name="Claudia Giommarini" userId="dd60cb84-e3c1-49f8-a1fb-dc23265c1baf" providerId="ADAL" clId="{BCA5C636-E494-410B-9436-BC157BF401B0}" dt="2023-07-05T15:08:30.591" v="22" actId="1076"/>
          <ac:spMkLst>
            <pc:docMk/>
            <pc:sldMk cId="1007791845" sldId="356"/>
            <ac:spMk id="3" creationId="{85C6056D-1263-4B19-8D0A-55E34A38C69F}"/>
          </ac:spMkLst>
        </pc:spChg>
      </pc:sldChg>
      <pc:sldChg chg="modSp mod">
        <pc:chgData name="Claudia Giommarini" userId="dd60cb84-e3c1-49f8-a1fb-dc23265c1baf" providerId="ADAL" clId="{BCA5C636-E494-410B-9436-BC157BF401B0}" dt="2023-07-05T15:07:25.023" v="9" actId="1076"/>
        <pc:sldMkLst>
          <pc:docMk/>
          <pc:sldMk cId="790411378" sldId="386"/>
        </pc:sldMkLst>
        <pc:spChg chg="mod">
          <ac:chgData name="Claudia Giommarini" userId="dd60cb84-e3c1-49f8-a1fb-dc23265c1baf" providerId="ADAL" clId="{BCA5C636-E494-410B-9436-BC157BF401B0}" dt="2023-07-05T15:07:25.023" v="9" actId="1076"/>
          <ac:spMkLst>
            <pc:docMk/>
            <pc:sldMk cId="790411378" sldId="386"/>
            <ac:spMk id="3" creationId="{0E8358AE-BC60-4F8E-822E-F580D8CE835F}"/>
          </ac:spMkLst>
        </pc:spChg>
      </pc:sldChg>
      <pc:sldChg chg="modSp mod">
        <pc:chgData name="Claudia Giommarini" userId="dd60cb84-e3c1-49f8-a1fb-dc23265c1baf" providerId="ADAL" clId="{BCA5C636-E494-410B-9436-BC157BF401B0}" dt="2023-07-05T15:07:31.445" v="10" actId="1076"/>
        <pc:sldMkLst>
          <pc:docMk/>
          <pc:sldMk cId="1073096111" sldId="402"/>
        </pc:sldMkLst>
        <pc:spChg chg="mod">
          <ac:chgData name="Claudia Giommarini" userId="dd60cb84-e3c1-49f8-a1fb-dc23265c1baf" providerId="ADAL" clId="{BCA5C636-E494-410B-9436-BC157BF401B0}" dt="2023-07-05T15:07:31.445" v="10" actId="1076"/>
          <ac:spMkLst>
            <pc:docMk/>
            <pc:sldMk cId="1073096111" sldId="402"/>
            <ac:spMk id="3" creationId="{AE511F86-CC4A-43B8-BD70-3605B8FAB888}"/>
          </ac:spMkLst>
        </pc:spChg>
      </pc:sldChg>
      <pc:sldChg chg="modSp mod">
        <pc:chgData name="Claudia Giommarini" userId="dd60cb84-e3c1-49f8-a1fb-dc23265c1baf" providerId="ADAL" clId="{BCA5C636-E494-410B-9436-BC157BF401B0}" dt="2023-07-05T15:11:46.930" v="32" actId="1076"/>
        <pc:sldMkLst>
          <pc:docMk/>
          <pc:sldMk cId="2884177092" sldId="416"/>
        </pc:sldMkLst>
        <pc:spChg chg="mod">
          <ac:chgData name="Claudia Giommarini" userId="dd60cb84-e3c1-49f8-a1fb-dc23265c1baf" providerId="ADAL" clId="{BCA5C636-E494-410B-9436-BC157BF401B0}" dt="2023-07-05T15:11:46.930" v="32" actId="1076"/>
          <ac:spMkLst>
            <pc:docMk/>
            <pc:sldMk cId="2884177092" sldId="416"/>
            <ac:spMk id="3" creationId="{2AB18DDB-59E7-4ECF-A5D8-CBD54FD3BA23}"/>
          </ac:spMkLst>
        </pc:spChg>
      </pc:sldChg>
      <pc:sldChg chg="modSp mod">
        <pc:chgData name="Claudia Giommarini" userId="dd60cb84-e3c1-49f8-a1fb-dc23265c1baf" providerId="ADAL" clId="{BCA5C636-E494-410B-9436-BC157BF401B0}" dt="2023-07-05T15:06:08.926" v="4" actId="1076"/>
        <pc:sldMkLst>
          <pc:docMk/>
          <pc:sldMk cId="485418815" sldId="419"/>
        </pc:sldMkLst>
        <pc:spChg chg="mod">
          <ac:chgData name="Claudia Giommarini" userId="dd60cb84-e3c1-49f8-a1fb-dc23265c1baf" providerId="ADAL" clId="{BCA5C636-E494-410B-9436-BC157BF401B0}" dt="2023-07-05T15:06:08.926" v="4" actId="1076"/>
          <ac:spMkLst>
            <pc:docMk/>
            <pc:sldMk cId="485418815" sldId="419"/>
            <ac:spMk id="2" creationId="{A0FBF443-4183-4BD6-97C0-7E60270D7A1B}"/>
          </ac:spMkLst>
        </pc:spChg>
      </pc:sldChg>
      <pc:sldChg chg="modSp mod">
        <pc:chgData name="Claudia Giommarini" userId="dd60cb84-e3c1-49f8-a1fb-dc23265c1baf" providerId="ADAL" clId="{BCA5C636-E494-410B-9436-BC157BF401B0}" dt="2023-07-05T15:07:06.985" v="8" actId="207"/>
        <pc:sldMkLst>
          <pc:docMk/>
          <pc:sldMk cId="1805913115" sldId="420"/>
        </pc:sldMkLst>
        <pc:spChg chg="mod">
          <ac:chgData name="Claudia Giommarini" userId="dd60cb84-e3c1-49f8-a1fb-dc23265c1baf" providerId="ADAL" clId="{BCA5C636-E494-410B-9436-BC157BF401B0}" dt="2023-07-05T15:07:06.985" v="8" actId="207"/>
          <ac:spMkLst>
            <pc:docMk/>
            <pc:sldMk cId="1805913115" sldId="420"/>
            <ac:spMk id="2" creationId="{A0FBF443-4183-4BD6-97C0-7E60270D7A1B}"/>
          </ac:spMkLst>
        </pc:spChg>
        <pc:picChg chg="mod">
          <ac:chgData name="Claudia Giommarini" userId="dd60cb84-e3c1-49f8-a1fb-dc23265c1baf" providerId="ADAL" clId="{BCA5C636-E494-410B-9436-BC157BF401B0}" dt="2023-07-05T15:06:59.374" v="7" actId="1076"/>
          <ac:picMkLst>
            <pc:docMk/>
            <pc:sldMk cId="1805913115" sldId="420"/>
            <ac:picMk id="40" creationId="{5BB3E5D8-FBA4-E96A-4548-EF0ECC0E9CCD}"/>
          </ac:picMkLst>
        </pc:picChg>
      </pc:sldChg>
      <pc:sldChg chg="addSp delSp modSp mod">
        <pc:chgData name="Claudia Giommarini" userId="dd60cb84-e3c1-49f8-a1fb-dc23265c1baf" providerId="ADAL" clId="{BCA5C636-E494-410B-9436-BC157BF401B0}" dt="2023-07-05T15:10:12.007" v="28" actId="26606"/>
        <pc:sldMkLst>
          <pc:docMk/>
          <pc:sldMk cId="3473225561" sldId="421"/>
        </pc:sldMkLst>
        <pc:spChg chg="mod">
          <ac:chgData name="Claudia Giommarini" userId="dd60cb84-e3c1-49f8-a1fb-dc23265c1baf" providerId="ADAL" clId="{BCA5C636-E494-410B-9436-BC157BF401B0}" dt="2023-07-05T15:10:12.007" v="28" actId="26606"/>
          <ac:spMkLst>
            <pc:docMk/>
            <pc:sldMk cId="3473225561" sldId="421"/>
            <ac:spMk id="2" creationId="{A0FBF443-4183-4BD6-97C0-7E60270D7A1B}"/>
          </ac:spMkLst>
        </pc:spChg>
        <pc:spChg chg="mod">
          <ac:chgData name="Claudia Giommarini" userId="dd60cb84-e3c1-49f8-a1fb-dc23265c1baf" providerId="ADAL" clId="{BCA5C636-E494-410B-9436-BC157BF401B0}" dt="2023-07-05T15:10:12.007" v="28" actId="26606"/>
          <ac:spMkLst>
            <pc:docMk/>
            <pc:sldMk cId="3473225561" sldId="421"/>
            <ac:spMk id="19" creationId="{5E3D1EFA-7657-49D7-82B4-47CA73A827AC}"/>
          </ac:spMkLst>
        </pc:spChg>
        <pc:spChg chg="mod">
          <ac:chgData name="Claudia Giommarini" userId="dd60cb84-e3c1-49f8-a1fb-dc23265c1baf" providerId="ADAL" clId="{BCA5C636-E494-410B-9436-BC157BF401B0}" dt="2023-07-05T15:10:12.007" v="28" actId="26606"/>
          <ac:spMkLst>
            <pc:docMk/>
            <pc:sldMk cId="3473225561" sldId="421"/>
            <ac:spMk id="38" creationId="{D7506231-5CF1-204D-AEA6-D5094E4CBD13}"/>
          </ac:spMkLst>
        </pc:spChg>
        <pc:spChg chg="add del">
          <ac:chgData name="Claudia Giommarini" userId="dd60cb84-e3c1-49f8-a1fb-dc23265c1baf" providerId="ADAL" clId="{BCA5C636-E494-410B-9436-BC157BF401B0}" dt="2023-07-05T15:10:12.007" v="28" actId="26606"/>
          <ac:spMkLst>
            <pc:docMk/>
            <pc:sldMk cId="3473225561" sldId="421"/>
            <ac:spMk id="55" creationId="{DBC6133C-0615-4CE4-9132-37E609A9BDFA}"/>
          </ac:spMkLst>
        </pc:spChg>
        <pc:spChg chg="add del">
          <ac:chgData name="Claudia Giommarini" userId="dd60cb84-e3c1-49f8-a1fb-dc23265c1baf" providerId="ADAL" clId="{BCA5C636-E494-410B-9436-BC157BF401B0}" dt="2023-07-05T15:10:12.007" v="28" actId="26606"/>
          <ac:spMkLst>
            <pc:docMk/>
            <pc:sldMk cId="3473225561" sldId="421"/>
            <ac:spMk id="57" creationId="{169CC832-2974-4E8D-90ED-3E2941BA7336}"/>
          </ac:spMkLst>
        </pc:spChg>
        <pc:spChg chg="add del">
          <ac:chgData name="Claudia Giommarini" userId="dd60cb84-e3c1-49f8-a1fb-dc23265c1baf" providerId="ADAL" clId="{BCA5C636-E494-410B-9436-BC157BF401B0}" dt="2023-07-05T15:10:12.007" v="28" actId="26606"/>
          <ac:spMkLst>
            <pc:docMk/>
            <pc:sldMk cId="3473225561" sldId="421"/>
            <ac:spMk id="59" creationId="{55222F96-971A-4F90-B841-6BAB416C7AC1}"/>
          </ac:spMkLst>
        </pc:spChg>
        <pc:spChg chg="add del">
          <ac:chgData name="Claudia Giommarini" userId="dd60cb84-e3c1-49f8-a1fb-dc23265c1baf" providerId="ADAL" clId="{BCA5C636-E494-410B-9436-BC157BF401B0}" dt="2023-07-05T15:10:12.007" v="28" actId="26606"/>
          <ac:spMkLst>
            <pc:docMk/>
            <pc:sldMk cId="3473225561" sldId="421"/>
            <ac:spMk id="61" creationId="{08980754-6F4B-43C9-B9BE-127B6BED6586}"/>
          </ac:spMkLst>
        </pc:spChg>
        <pc:spChg chg="add del">
          <ac:chgData name="Claudia Giommarini" userId="dd60cb84-e3c1-49f8-a1fb-dc23265c1baf" providerId="ADAL" clId="{BCA5C636-E494-410B-9436-BC157BF401B0}" dt="2023-07-05T15:10:12.007" v="28" actId="26606"/>
          <ac:spMkLst>
            <pc:docMk/>
            <pc:sldMk cId="3473225561" sldId="421"/>
            <ac:spMk id="63" creationId="{2C1BBA94-3F40-40AA-8BB9-E69E25E537C1}"/>
          </ac:spMkLst>
        </pc:spChg>
        <pc:spChg chg="add del">
          <ac:chgData name="Claudia Giommarini" userId="dd60cb84-e3c1-49f8-a1fb-dc23265c1baf" providerId="ADAL" clId="{BCA5C636-E494-410B-9436-BC157BF401B0}" dt="2023-07-05T15:10:12.007" v="28" actId="26606"/>
          <ac:spMkLst>
            <pc:docMk/>
            <pc:sldMk cId="3473225561" sldId="421"/>
            <ac:spMk id="68" creationId="{28D31E1B-0407-4223-9642-0B642CBF57D9}"/>
          </ac:spMkLst>
        </pc:spChg>
        <pc:spChg chg="add del">
          <ac:chgData name="Claudia Giommarini" userId="dd60cb84-e3c1-49f8-a1fb-dc23265c1baf" providerId="ADAL" clId="{BCA5C636-E494-410B-9436-BC157BF401B0}" dt="2023-07-05T15:10:12.007" v="28" actId="26606"/>
          <ac:spMkLst>
            <pc:docMk/>
            <pc:sldMk cId="3473225561" sldId="421"/>
            <ac:spMk id="75" creationId="{D5B0017B-2ECA-49AF-B397-DC140825DF8D}"/>
          </ac:spMkLst>
        </pc:spChg>
        <pc:spChg chg="add del">
          <ac:chgData name="Claudia Giommarini" userId="dd60cb84-e3c1-49f8-a1fb-dc23265c1baf" providerId="ADAL" clId="{BCA5C636-E494-410B-9436-BC157BF401B0}" dt="2023-07-05T15:10:12.007" v="28" actId="26606"/>
          <ac:spMkLst>
            <pc:docMk/>
            <pc:sldMk cId="3473225561" sldId="421"/>
            <ac:spMk id="77" creationId="{70E96339-907C-46C3-99AC-31179B6F0EBD}"/>
          </ac:spMkLst>
        </pc:spChg>
        <pc:grpChg chg="add del">
          <ac:chgData name="Claudia Giommarini" userId="dd60cb84-e3c1-49f8-a1fb-dc23265c1baf" providerId="ADAL" clId="{BCA5C636-E494-410B-9436-BC157BF401B0}" dt="2023-07-05T15:10:12.007" v="28" actId="26606"/>
          <ac:grpSpMkLst>
            <pc:docMk/>
            <pc:sldMk cId="3473225561" sldId="421"/>
            <ac:grpSpMk id="70" creationId="{AE1C45F0-260A-458C-96ED-C1F6D2151219}"/>
          </ac:grpSpMkLst>
        </pc:grpChg>
        <pc:picChg chg="mod">
          <ac:chgData name="Claudia Giommarini" userId="dd60cb84-e3c1-49f8-a1fb-dc23265c1baf" providerId="ADAL" clId="{BCA5C636-E494-410B-9436-BC157BF401B0}" dt="2023-07-05T15:10:12.007" v="28" actId="26606"/>
          <ac:picMkLst>
            <pc:docMk/>
            <pc:sldMk cId="3473225561" sldId="421"/>
            <ac:picMk id="4" creationId="{9C2AD2D4-4FFF-C260-ADC7-C332F65F42EB}"/>
          </ac:picMkLst>
        </pc:picChg>
        <pc:cxnChg chg="add del">
          <ac:chgData name="Claudia Giommarini" userId="dd60cb84-e3c1-49f8-a1fb-dc23265c1baf" providerId="ADAL" clId="{BCA5C636-E494-410B-9436-BC157BF401B0}" dt="2023-07-05T15:10:12.007" v="28" actId="26606"/>
          <ac:cxnSpMkLst>
            <pc:docMk/>
            <pc:sldMk cId="3473225561" sldId="421"/>
            <ac:cxnSpMk id="79" creationId="{6CF1BAF6-AD41-4082-B212-8A1F9A2E8779}"/>
          </ac:cxnSpMkLst>
        </pc:cxnChg>
      </pc:sldChg>
      <pc:sldChg chg="modSp mod">
        <pc:chgData name="Claudia Giommarini" userId="dd60cb84-e3c1-49f8-a1fb-dc23265c1baf" providerId="ADAL" clId="{BCA5C636-E494-410B-9436-BC157BF401B0}" dt="2023-07-05T15:08:42.154" v="23" actId="1076"/>
        <pc:sldMkLst>
          <pc:docMk/>
          <pc:sldMk cId="3513082782" sldId="422"/>
        </pc:sldMkLst>
        <pc:spChg chg="mod">
          <ac:chgData name="Claudia Giommarini" userId="dd60cb84-e3c1-49f8-a1fb-dc23265c1baf" providerId="ADAL" clId="{BCA5C636-E494-410B-9436-BC157BF401B0}" dt="2023-07-05T15:08:42.154" v="23" actId="1076"/>
          <ac:spMkLst>
            <pc:docMk/>
            <pc:sldMk cId="3513082782" sldId="422"/>
            <ac:spMk id="5" creationId="{1764A38C-2100-40BE-877F-528C26865E60}"/>
          </ac:spMkLst>
        </pc:spChg>
      </pc:sldChg>
      <pc:sldChg chg="modSp mod">
        <pc:chgData name="Claudia Giommarini" userId="dd60cb84-e3c1-49f8-a1fb-dc23265c1baf" providerId="ADAL" clId="{BCA5C636-E494-410B-9436-BC157BF401B0}" dt="2023-07-05T15:08:20.023" v="21" actId="1076"/>
        <pc:sldMkLst>
          <pc:docMk/>
          <pc:sldMk cId="3124886260" sldId="423"/>
        </pc:sldMkLst>
        <pc:picChg chg="mod">
          <ac:chgData name="Claudia Giommarini" userId="dd60cb84-e3c1-49f8-a1fb-dc23265c1baf" providerId="ADAL" clId="{BCA5C636-E494-410B-9436-BC157BF401B0}" dt="2023-07-05T15:08:11.471" v="17" actId="1076"/>
          <ac:picMkLst>
            <pc:docMk/>
            <pc:sldMk cId="3124886260" sldId="423"/>
            <ac:picMk id="13" creationId="{6D437356-E573-7D97-1FB2-0F327AD356A8}"/>
          </ac:picMkLst>
        </pc:picChg>
        <pc:picChg chg="mod">
          <ac:chgData name="Claudia Giommarini" userId="dd60cb84-e3c1-49f8-a1fb-dc23265c1baf" providerId="ADAL" clId="{BCA5C636-E494-410B-9436-BC157BF401B0}" dt="2023-07-05T15:08:03.988" v="14" actId="1076"/>
          <ac:picMkLst>
            <pc:docMk/>
            <pc:sldMk cId="3124886260" sldId="423"/>
            <ac:picMk id="14" creationId="{84A4167C-2F47-8B8F-CC28-4090F5E9FF94}"/>
          </ac:picMkLst>
        </pc:picChg>
        <pc:picChg chg="mod">
          <ac:chgData name="Claudia Giommarini" userId="dd60cb84-e3c1-49f8-a1fb-dc23265c1baf" providerId="ADAL" clId="{BCA5C636-E494-410B-9436-BC157BF401B0}" dt="2023-07-05T15:07:56.638" v="13" actId="1076"/>
          <ac:picMkLst>
            <pc:docMk/>
            <pc:sldMk cId="3124886260" sldId="423"/>
            <ac:picMk id="17" creationId="{46C0AE3B-FA56-C182-1F67-3BA57434B6E1}"/>
          </ac:picMkLst>
        </pc:picChg>
        <pc:picChg chg="mod">
          <ac:chgData name="Claudia Giommarini" userId="dd60cb84-e3c1-49f8-a1fb-dc23265c1baf" providerId="ADAL" clId="{BCA5C636-E494-410B-9436-BC157BF401B0}" dt="2023-07-05T15:08:20.023" v="21" actId="1076"/>
          <ac:picMkLst>
            <pc:docMk/>
            <pc:sldMk cId="3124886260" sldId="423"/>
            <ac:picMk id="18" creationId="{D2F440DE-4F46-7863-4B44-98C41FE077C5}"/>
          </ac:picMkLst>
        </pc:picChg>
        <pc:picChg chg="mod">
          <ac:chgData name="Claudia Giommarini" userId="dd60cb84-e3c1-49f8-a1fb-dc23265c1baf" providerId="ADAL" clId="{BCA5C636-E494-410B-9436-BC157BF401B0}" dt="2023-07-05T15:08:08.543" v="16" actId="1076"/>
          <ac:picMkLst>
            <pc:docMk/>
            <pc:sldMk cId="3124886260" sldId="423"/>
            <ac:picMk id="21" creationId="{48EE9E5A-502D-2E40-31CB-674C341F35FC}"/>
          </ac:picMkLst>
        </pc:picChg>
        <pc:picChg chg="mod">
          <ac:chgData name="Claudia Giommarini" userId="dd60cb84-e3c1-49f8-a1fb-dc23265c1baf" providerId="ADAL" clId="{BCA5C636-E494-410B-9436-BC157BF401B0}" dt="2023-07-05T15:08:15.711" v="19" actId="1076"/>
          <ac:picMkLst>
            <pc:docMk/>
            <pc:sldMk cId="3124886260" sldId="423"/>
            <ac:picMk id="22" creationId="{DE86600B-1F2F-4CA6-E761-7B18B9538FC4}"/>
          </ac:picMkLst>
        </pc:picChg>
        <pc:picChg chg="mod">
          <ac:chgData name="Claudia Giommarini" userId="dd60cb84-e3c1-49f8-a1fb-dc23265c1baf" providerId="ADAL" clId="{BCA5C636-E494-410B-9436-BC157BF401B0}" dt="2023-07-05T15:08:05.918" v="15" actId="1076"/>
          <ac:picMkLst>
            <pc:docMk/>
            <pc:sldMk cId="3124886260" sldId="423"/>
            <ac:picMk id="23" creationId="{568DE55D-9F0D-5E04-ED6C-6F666CBBE536}"/>
          </ac:picMkLst>
        </pc:picChg>
      </pc:sldChg>
      <pc:sldChg chg="modSp mod">
        <pc:chgData name="Claudia Giommarini" userId="dd60cb84-e3c1-49f8-a1fb-dc23265c1baf" providerId="ADAL" clId="{BCA5C636-E494-410B-9436-BC157BF401B0}" dt="2023-07-05T15:05:16.604" v="0" actId="1076"/>
        <pc:sldMkLst>
          <pc:docMk/>
          <pc:sldMk cId="3784813716" sldId="425"/>
        </pc:sldMkLst>
        <pc:spChg chg="mod">
          <ac:chgData name="Claudia Giommarini" userId="dd60cb84-e3c1-49f8-a1fb-dc23265c1baf" providerId="ADAL" clId="{BCA5C636-E494-410B-9436-BC157BF401B0}" dt="2023-07-05T15:05:16.604" v="0" actId="1076"/>
          <ac:spMkLst>
            <pc:docMk/>
            <pc:sldMk cId="3784813716" sldId="425"/>
            <ac:spMk id="2" creationId="{A0FBF443-4183-4BD6-97C0-7E60270D7A1B}"/>
          </ac:spMkLst>
        </pc:spChg>
      </pc:sldChg>
      <pc:sldChg chg="modSp mod">
        <pc:chgData name="Claudia Giommarini" userId="dd60cb84-e3c1-49f8-a1fb-dc23265c1baf" providerId="ADAL" clId="{BCA5C636-E494-410B-9436-BC157BF401B0}" dt="2023-07-05T15:05:48.529" v="2" actId="207"/>
        <pc:sldMkLst>
          <pc:docMk/>
          <pc:sldMk cId="678090799" sldId="426"/>
        </pc:sldMkLst>
        <pc:spChg chg="mod">
          <ac:chgData name="Claudia Giommarini" userId="dd60cb84-e3c1-49f8-a1fb-dc23265c1baf" providerId="ADAL" clId="{BCA5C636-E494-410B-9436-BC157BF401B0}" dt="2023-07-05T15:05:48.529" v="2" actId="207"/>
          <ac:spMkLst>
            <pc:docMk/>
            <pc:sldMk cId="678090799" sldId="426"/>
            <ac:spMk id="2" creationId="{A0FBF443-4183-4BD6-97C0-7E60270D7A1B}"/>
          </ac:spMkLst>
        </pc:spChg>
      </pc:sldChg>
      <pc:sldChg chg="addSp modSp mod">
        <pc:chgData name="Claudia Giommarini" userId="dd60cb84-e3c1-49f8-a1fb-dc23265c1baf" providerId="ADAL" clId="{BCA5C636-E494-410B-9436-BC157BF401B0}" dt="2023-07-05T15:09:40.296" v="26" actId="1076"/>
        <pc:sldMkLst>
          <pc:docMk/>
          <pc:sldMk cId="211315165" sldId="428"/>
        </pc:sldMkLst>
        <pc:picChg chg="add mod">
          <ac:chgData name="Claudia Giommarini" userId="dd60cb84-e3c1-49f8-a1fb-dc23265c1baf" providerId="ADAL" clId="{BCA5C636-E494-410B-9436-BC157BF401B0}" dt="2023-07-05T15:09:40.296" v="26" actId="1076"/>
          <ac:picMkLst>
            <pc:docMk/>
            <pc:sldMk cId="211315165" sldId="428"/>
            <ac:picMk id="8" creationId="{F814ED0C-DC6D-E378-7245-CDC1116E968D}"/>
          </ac:picMkLst>
        </pc:picChg>
      </pc:sldChg>
      <pc:sldChg chg="modSp mod">
        <pc:chgData name="Claudia Giommarini" userId="dd60cb84-e3c1-49f8-a1fb-dc23265c1baf" providerId="ADAL" clId="{BCA5C636-E494-410B-9436-BC157BF401B0}" dt="2023-07-05T15:08:49.752" v="24" actId="1076"/>
        <pc:sldMkLst>
          <pc:docMk/>
          <pc:sldMk cId="3471369003" sldId="429"/>
        </pc:sldMkLst>
        <pc:spChg chg="mod">
          <ac:chgData name="Claudia Giommarini" userId="dd60cb84-e3c1-49f8-a1fb-dc23265c1baf" providerId="ADAL" clId="{BCA5C636-E494-410B-9436-BC157BF401B0}" dt="2023-07-05T15:08:49.752" v="24" actId="1076"/>
          <ac:spMkLst>
            <pc:docMk/>
            <pc:sldMk cId="3471369003" sldId="429"/>
            <ac:spMk id="5" creationId="{1764A38C-2100-40BE-877F-528C26865E60}"/>
          </ac:spMkLst>
        </pc:spChg>
      </pc:sldChg>
      <pc:sldChg chg="modSp mod">
        <pc:chgData name="Claudia Giommarini" userId="dd60cb84-e3c1-49f8-a1fb-dc23265c1baf" providerId="ADAL" clId="{BCA5C636-E494-410B-9436-BC157BF401B0}" dt="2023-07-05T15:11:20.425" v="29" actId="1076"/>
        <pc:sldMkLst>
          <pc:docMk/>
          <pc:sldMk cId="4020464817" sldId="432"/>
        </pc:sldMkLst>
        <pc:spChg chg="mod">
          <ac:chgData name="Claudia Giommarini" userId="dd60cb84-e3c1-49f8-a1fb-dc23265c1baf" providerId="ADAL" clId="{BCA5C636-E494-410B-9436-BC157BF401B0}" dt="2023-07-05T15:11:20.425" v="29" actId="1076"/>
          <ac:spMkLst>
            <pc:docMk/>
            <pc:sldMk cId="4020464817" sldId="432"/>
            <ac:spMk id="3" creationId="{AE511F86-CC4A-43B8-BD70-3605B8FAB888}"/>
          </ac:spMkLst>
        </pc:spChg>
      </pc:sldChg>
      <pc:sldChg chg="modSp mod">
        <pc:chgData name="Claudia Giommarini" userId="dd60cb84-e3c1-49f8-a1fb-dc23265c1baf" providerId="ADAL" clId="{BCA5C636-E494-410B-9436-BC157BF401B0}" dt="2023-07-05T15:06:23.158" v="6" actId="1076"/>
        <pc:sldMkLst>
          <pc:docMk/>
          <pc:sldMk cId="2143255691" sldId="433"/>
        </pc:sldMkLst>
        <pc:picChg chg="mod">
          <ac:chgData name="Claudia Giommarini" userId="dd60cb84-e3c1-49f8-a1fb-dc23265c1baf" providerId="ADAL" clId="{BCA5C636-E494-410B-9436-BC157BF401B0}" dt="2023-07-05T15:06:23.158" v="6" actId="1076"/>
          <ac:picMkLst>
            <pc:docMk/>
            <pc:sldMk cId="2143255691" sldId="433"/>
            <ac:picMk id="11" creationId="{7A3A5EC8-A04F-B4B4-2F90-439B6C42759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9D54C2-D143-40E1-AAB6-8BCE185459CD}" type="doc">
      <dgm:prSet loTypeId="urn:microsoft.com/office/officeart/2005/8/layout/target3" loCatId="relationship" qsTypeId="urn:microsoft.com/office/officeart/2005/8/quickstyle/simple1" qsCatId="simple" csTypeId="urn:microsoft.com/office/officeart/2005/8/colors/colorful4" csCatId="colorful" phldr="1"/>
      <dgm:spPr/>
      <dgm:t>
        <a:bodyPr/>
        <a:lstStyle/>
        <a:p>
          <a:endParaRPr lang="en-US"/>
        </a:p>
      </dgm:t>
    </dgm:pt>
    <dgm:pt modelId="{0E11715D-2DAD-404F-B66D-665C7036EFEF}">
      <dgm:prSet phldrT="[Testo]" custT="1"/>
      <dgm:spPr/>
      <dgm:t>
        <a:bodyPr/>
        <a:lstStyle/>
        <a:p>
          <a:r>
            <a:rPr lang="it-IT" sz="2000" dirty="0">
              <a:solidFill>
                <a:schemeClr val="tx1">
                  <a:lumMod val="65000"/>
                  <a:lumOff val="35000"/>
                </a:schemeClr>
              </a:solidFill>
              <a:latin typeface="Luiss Sans" pitchFamily="2" charset="0"/>
            </a:rPr>
            <a:t>Know</a:t>
          </a:r>
          <a:endParaRPr lang="en-US" sz="2000" dirty="0">
            <a:solidFill>
              <a:schemeClr val="tx1">
                <a:lumMod val="65000"/>
                <a:lumOff val="35000"/>
              </a:schemeClr>
            </a:solidFill>
            <a:latin typeface="Luiss Sans" pitchFamily="2" charset="0"/>
          </a:endParaRPr>
        </a:p>
      </dgm:t>
    </dgm:pt>
    <dgm:pt modelId="{46558B38-1C8A-4253-8C9D-6B335646DED2}" type="parTrans" cxnId="{94A8A557-00A5-4BF3-90CB-CF25B2F23DD9}">
      <dgm:prSet/>
      <dgm:spPr/>
      <dgm:t>
        <a:bodyPr/>
        <a:lstStyle/>
        <a:p>
          <a:endParaRPr lang="en-US">
            <a:solidFill>
              <a:schemeClr val="tx1">
                <a:lumMod val="65000"/>
                <a:lumOff val="35000"/>
              </a:schemeClr>
            </a:solidFill>
            <a:latin typeface="Luiss Sans" pitchFamily="2" charset="0"/>
          </a:endParaRPr>
        </a:p>
      </dgm:t>
    </dgm:pt>
    <dgm:pt modelId="{5249C8CA-BF81-4BEF-96B7-5436B9E2AF65}" type="sibTrans" cxnId="{94A8A557-00A5-4BF3-90CB-CF25B2F23DD9}">
      <dgm:prSet/>
      <dgm:spPr/>
      <dgm:t>
        <a:bodyPr/>
        <a:lstStyle/>
        <a:p>
          <a:endParaRPr lang="en-US">
            <a:solidFill>
              <a:schemeClr val="tx1">
                <a:lumMod val="65000"/>
                <a:lumOff val="35000"/>
              </a:schemeClr>
            </a:solidFill>
            <a:latin typeface="Luiss Sans" pitchFamily="2" charset="0"/>
          </a:endParaRPr>
        </a:p>
      </dgm:t>
    </dgm:pt>
    <dgm:pt modelId="{B7F671E1-1E90-4A81-A674-E407099A9BCD}">
      <dgm:prSet phldrT="[Testo]" custT="1"/>
      <dgm:spPr/>
      <dgm:t>
        <a:bodyPr/>
        <a:lstStyle/>
        <a:p>
          <a:r>
            <a:rPr lang="it-IT" sz="1200" dirty="0" err="1">
              <a:solidFill>
                <a:schemeClr val="tx1">
                  <a:lumMod val="65000"/>
                  <a:lumOff val="35000"/>
                </a:schemeClr>
              </a:solidFill>
              <a:latin typeface="Luiss Sans" pitchFamily="2" charset="0"/>
            </a:rPr>
            <a:t>Research</a:t>
          </a:r>
          <a:r>
            <a:rPr lang="it-IT" sz="1200" dirty="0">
              <a:solidFill>
                <a:schemeClr val="tx1">
                  <a:lumMod val="65000"/>
                  <a:lumOff val="35000"/>
                </a:schemeClr>
              </a:solidFill>
              <a:latin typeface="Luiss Sans" pitchFamily="2" charset="0"/>
            </a:rPr>
            <a:t> and </a:t>
          </a:r>
          <a:r>
            <a:rPr lang="it-IT" sz="1200" dirty="0" err="1">
              <a:solidFill>
                <a:schemeClr val="tx1">
                  <a:lumMod val="65000"/>
                  <a:lumOff val="35000"/>
                </a:schemeClr>
              </a:solidFill>
              <a:latin typeface="Luiss Sans" pitchFamily="2" charset="0"/>
            </a:rPr>
            <a:t>didactics</a:t>
          </a:r>
          <a:r>
            <a:rPr lang="it-IT" sz="1200" dirty="0">
              <a:solidFill>
                <a:schemeClr val="tx1">
                  <a:lumMod val="65000"/>
                  <a:lumOff val="35000"/>
                </a:schemeClr>
              </a:solidFill>
              <a:latin typeface="Luiss Sans" pitchFamily="2" charset="0"/>
            </a:rPr>
            <a:t> </a:t>
          </a:r>
          <a:endParaRPr lang="en-US" sz="1200" dirty="0">
            <a:solidFill>
              <a:schemeClr val="tx1">
                <a:lumMod val="65000"/>
                <a:lumOff val="35000"/>
              </a:schemeClr>
            </a:solidFill>
            <a:latin typeface="Luiss Sans" pitchFamily="2" charset="0"/>
          </a:endParaRPr>
        </a:p>
      </dgm:t>
    </dgm:pt>
    <dgm:pt modelId="{56252087-87F6-4110-9EF1-CD2A5B2D6C17}" type="parTrans" cxnId="{98CCD293-D8BC-4316-AA28-35C8F88556C5}">
      <dgm:prSet/>
      <dgm:spPr/>
      <dgm:t>
        <a:bodyPr/>
        <a:lstStyle/>
        <a:p>
          <a:endParaRPr lang="en-US">
            <a:solidFill>
              <a:schemeClr val="tx1">
                <a:lumMod val="65000"/>
                <a:lumOff val="35000"/>
              </a:schemeClr>
            </a:solidFill>
            <a:latin typeface="Luiss Sans" pitchFamily="2" charset="0"/>
          </a:endParaRPr>
        </a:p>
      </dgm:t>
    </dgm:pt>
    <dgm:pt modelId="{6DB3E921-8C01-48A8-8713-B535118BAE7E}" type="sibTrans" cxnId="{98CCD293-D8BC-4316-AA28-35C8F88556C5}">
      <dgm:prSet/>
      <dgm:spPr/>
      <dgm:t>
        <a:bodyPr/>
        <a:lstStyle/>
        <a:p>
          <a:endParaRPr lang="en-US">
            <a:solidFill>
              <a:schemeClr val="tx1">
                <a:lumMod val="65000"/>
                <a:lumOff val="35000"/>
              </a:schemeClr>
            </a:solidFill>
            <a:latin typeface="Luiss Sans" pitchFamily="2" charset="0"/>
          </a:endParaRPr>
        </a:p>
      </dgm:t>
    </dgm:pt>
    <dgm:pt modelId="{B8A806F4-BFB8-4E71-B0A1-9F349F377CF7}">
      <dgm:prSet phldrT="[Testo]" custT="1"/>
      <dgm:spPr/>
      <dgm:t>
        <a:bodyPr/>
        <a:lstStyle/>
        <a:p>
          <a:r>
            <a:rPr lang="it-IT" sz="2000" dirty="0">
              <a:solidFill>
                <a:schemeClr val="tx1">
                  <a:lumMod val="65000"/>
                  <a:lumOff val="35000"/>
                </a:schemeClr>
              </a:solidFill>
              <a:latin typeface="Luiss Sans" pitchFamily="2" charset="0"/>
            </a:rPr>
            <a:t>Connect</a:t>
          </a:r>
          <a:endParaRPr lang="en-US" sz="2000" dirty="0">
            <a:solidFill>
              <a:schemeClr val="tx1">
                <a:lumMod val="65000"/>
                <a:lumOff val="35000"/>
              </a:schemeClr>
            </a:solidFill>
            <a:latin typeface="Luiss Sans" pitchFamily="2" charset="0"/>
          </a:endParaRPr>
        </a:p>
      </dgm:t>
    </dgm:pt>
    <dgm:pt modelId="{3E2BAF73-0FFE-42F2-8F60-349D69416676}" type="parTrans" cxnId="{23CAAAB5-6A87-4FCF-9E4E-6CCA21E7001D}">
      <dgm:prSet/>
      <dgm:spPr/>
      <dgm:t>
        <a:bodyPr/>
        <a:lstStyle/>
        <a:p>
          <a:endParaRPr lang="en-US">
            <a:solidFill>
              <a:schemeClr val="tx1">
                <a:lumMod val="65000"/>
                <a:lumOff val="35000"/>
              </a:schemeClr>
            </a:solidFill>
            <a:latin typeface="Luiss Sans" pitchFamily="2" charset="0"/>
          </a:endParaRPr>
        </a:p>
      </dgm:t>
    </dgm:pt>
    <dgm:pt modelId="{2EDF084F-C7C4-4A37-9CF7-C6FAE3801B56}" type="sibTrans" cxnId="{23CAAAB5-6A87-4FCF-9E4E-6CCA21E7001D}">
      <dgm:prSet/>
      <dgm:spPr/>
      <dgm:t>
        <a:bodyPr/>
        <a:lstStyle/>
        <a:p>
          <a:endParaRPr lang="en-US">
            <a:solidFill>
              <a:schemeClr val="tx1">
                <a:lumMod val="65000"/>
                <a:lumOff val="35000"/>
              </a:schemeClr>
            </a:solidFill>
            <a:latin typeface="Luiss Sans" pitchFamily="2" charset="0"/>
          </a:endParaRPr>
        </a:p>
      </dgm:t>
    </dgm:pt>
    <dgm:pt modelId="{B23FEC5B-744E-49B7-8EF4-2D931D67B787}">
      <dgm:prSet phldrT="[Testo]" custT="1"/>
      <dgm:spPr/>
      <dgm:t>
        <a:bodyPr/>
        <a:lstStyle/>
        <a:p>
          <a:r>
            <a:rPr lang="it-IT" sz="1200" dirty="0" err="1">
              <a:solidFill>
                <a:schemeClr val="tx1">
                  <a:lumMod val="65000"/>
                  <a:lumOff val="35000"/>
                </a:schemeClr>
              </a:solidFill>
              <a:latin typeface="Luiss Sans" pitchFamily="2" charset="0"/>
            </a:rPr>
            <a:t>Interraleted</a:t>
          </a:r>
          <a:r>
            <a:rPr lang="it-IT" sz="1200" dirty="0">
              <a:solidFill>
                <a:schemeClr val="tx1">
                  <a:lumMod val="65000"/>
                  <a:lumOff val="35000"/>
                </a:schemeClr>
              </a:solidFill>
              <a:latin typeface="Luiss Sans" pitchFamily="2" charset="0"/>
            </a:rPr>
            <a:t> projects with a </a:t>
          </a:r>
          <a:r>
            <a:rPr lang="it-IT" sz="1200" dirty="0" err="1">
              <a:solidFill>
                <a:schemeClr val="tx1">
                  <a:lumMod val="65000"/>
                  <a:lumOff val="35000"/>
                </a:schemeClr>
              </a:solidFill>
              <a:latin typeface="Luiss Sans" pitchFamily="2" charset="0"/>
            </a:rPr>
            <a:t>program</a:t>
          </a:r>
          <a:r>
            <a:rPr lang="it-IT" sz="1200" dirty="0">
              <a:solidFill>
                <a:schemeClr val="tx1">
                  <a:lumMod val="65000"/>
                  <a:lumOff val="35000"/>
                </a:schemeClr>
              </a:solidFill>
              <a:latin typeface="Luiss Sans" pitchFamily="2" charset="0"/>
            </a:rPr>
            <a:t> management </a:t>
          </a:r>
          <a:r>
            <a:rPr lang="it-IT" sz="1200" dirty="0" err="1">
              <a:solidFill>
                <a:schemeClr val="tx1">
                  <a:lumMod val="65000"/>
                  <a:lumOff val="35000"/>
                </a:schemeClr>
              </a:solidFill>
              <a:latin typeface="Luiss Sans" pitchFamily="2" charset="0"/>
            </a:rPr>
            <a:t>perspective</a:t>
          </a:r>
          <a:endParaRPr lang="en-US" sz="1200" dirty="0">
            <a:solidFill>
              <a:schemeClr val="tx1">
                <a:lumMod val="65000"/>
                <a:lumOff val="35000"/>
              </a:schemeClr>
            </a:solidFill>
            <a:latin typeface="Luiss Sans" pitchFamily="2" charset="0"/>
          </a:endParaRPr>
        </a:p>
      </dgm:t>
    </dgm:pt>
    <dgm:pt modelId="{4C23F4A0-B03F-42C9-A080-FBB354521AD1}" type="parTrans" cxnId="{16D4FC43-AE9E-4D7B-B962-D6657F54F203}">
      <dgm:prSet/>
      <dgm:spPr/>
      <dgm:t>
        <a:bodyPr/>
        <a:lstStyle/>
        <a:p>
          <a:endParaRPr lang="en-US">
            <a:solidFill>
              <a:schemeClr val="tx1">
                <a:lumMod val="65000"/>
                <a:lumOff val="35000"/>
              </a:schemeClr>
            </a:solidFill>
            <a:latin typeface="Luiss Sans" pitchFamily="2" charset="0"/>
          </a:endParaRPr>
        </a:p>
      </dgm:t>
    </dgm:pt>
    <dgm:pt modelId="{D815D262-7641-4FCF-9D8F-9F0E2A68B5CD}" type="sibTrans" cxnId="{16D4FC43-AE9E-4D7B-B962-D6657F54F203}">
      <dgm:prSet/>
      <dgm:spPr/>
      <dgm:t>
        <a:bodyPr/>
        <a:lstStyle/>
        <a:p>
          <a:endParaRPr lang="en-US">
            <a:solidFill>
              <a:schemeClr val="tx1">
                <a:lumMod val="65000"/>
                <a:lumOff val="35000"/>
              </a:schemeClr>
            </a:solidFill>
            <a:latin typeface="Luiss Sans" pitchFamily="2" charset="0"/>
          </a:endParaRPr>
        </a:p>
      </dgm:t>
    </dgm:pt>
    <dgm:pt modelId="{BDB33BB4-84F2-44FE-B43D-2195AF050D75}">
      <dgm:prSet phldrT="[Testo]" custT="1"/>
      <dgm:spPr/>
      <dgm:t>
        <a:bodyPr/>
        <a:lstStyle/>
        <a:p>
          <a:r>
            <a:rPr lang="it-IT" sz="1200" dirty="0" err="1">
              <a:solidFill>
                <a:schemeClr val="tx1">
                  <a:lumMod val="65000"/>
                  <a:lumOff val="35000"/>
                </a:schemeClr>
              </a:solidFill>
              <a:latin typeface="Luiss Sans" pitchFamily="2" charset="0"/>
            </a:rPr>
            <a:t>Different</a:t>
          </a:r>
          <a:r>
            <a:rPr lang="it-IT" sz="1200" dirty="0">
              <a:solidFill>
                <a:schemeClr val="tx1">
                  <a:lumMod val="65000"/>
                  <a:lumOff val="35000"/>
                </a:schemeClr>
              </a:solidFill>
              <a:latin typeface="Luiss Sans" pitchFamily="2" charset="0"/>
            </a:rPr>
            <a:t> </a:t>
          </a:r>
          <a:r>
            <a:rPr lang="it-IT" sz="1200" dirty="0" err="1">
              <a:solidFill>
                <a:schemeClr val="tx1">
                  <a:lumMod val="65000"/>
                  <a:lumOff val="35000"/>
                </a:schemeClr>
              </a:solidFill>
              <a:latin typeface="Luiss Sans" pitchFamily="2" charset="0"/>
            </a:rPr>
            <a:t>Departments</a:t>
          </a:r>
          <a:r>
            <a:rPr lang="it-IT" sz="1200" dirty="0">
              <a:solidFill>
                <a:schemeClr val="tx1">
                  <a:lumMod val="65000"/>
                  <a:lumOff val="35000"/>
                </a:schemeClr>
              </a:solidFill>
              <a:latin typeface="Luiss Sans" pitchFamily="2" charset="0"/>
            </a:rPr>
            <a:t> on </a:t>
          </a:r>
          <a:r>
            <a:rPr lang="it-IT" sz="1200" dirty="0" err="1">
              <a:solidFill>
                <a:schemeClr val="tx1">
                  <a:lumMod val="65000"/>
                  <a:lumOff val="35000"/>
                </a:schemeClr>
              </a:solidFill>
              <a:latin typeface="Luiss Sans" pitchFamily="2" charset="0"/>
            </a:rPr>
            <a:t>specific</a:t>
          </a:r>
          <a:r>
            <a:rPr lang="it-IT" sz="1200" dirty="0">
              <a:solidFill>
                <a:schemeClr val="tx1">
                  <a:lumMod val="65000"/>
                  <a:lumOff val="35000"/>
                </a:schemeClr>
              </a:solidFill>
              <a:latin typeface="Luiss Sans" pitchFamily="2" charset="0"/>
            </a:rPr>
            <a:t> task</a:t>
          </a:r>
          <a:endParaRPr lang="en-US" sz="1600" dirty="0">
            <a:solidFill>
              <a:schemeClr val="tx1">
                <a:lumMod val="65000"/>
                <a:lumOff val="35000"/>
              </a:schemeClr>
            </a:solidFill>
            <a:latin typeface="Luiss Sans" pitchFamily="2" charset="0"/>
          </a:endParaRPr>
        </a:p>
      </dgm:t>
    </dgm:pt>
    <dgm:pt modelId="{2A038C24-E8EF-4904-BCC1-9AB461C83188}" type="parTrans" cxnId="{1B32E1E0-7618-4FEC-8552-549C7C69850F}">
      <dgm:prSet/>
      <dgm:spPr/>
      <dgm:t>
        <a:bodyPr/>
        <a:lstStyle/>
        <a:p>
          <a:endParaRPr lang="en-US">
            <a:solidFill>
              <a:schemeClr val="tx1">
                <a:lumMod val="65000"/>
                <a:lumOff val="35000"/>
              </a:schemeClr>
            </a:solidFill>
            <a:latin typeface="Luiss Sans" pitchFamily="2" charset="0"/>
          </a:endParaRPr>
        </a:p>
      </dgm:t>
    </dgm:pt>
    <dgm:pt modelId="{E35B100E-CD3C-444D-947F-11457BDCB322}" type="sibTrans" cxnId="{1B32E1E0-7618-4FEC-8552-549C7C69850F}">
      <dgm:prSet/>
      <dgm:spPr/>
      <dgm:t>
        <a:bodyPr/>
        <a:lstStyle/>
        <a:p>
          <a:endParaRPr lang="en-US">
            <a:solidFill>
              <a:schemeClr val="tx1">
                <a:lumMod val="65000"/>
                <a:lumOff val="35000"/>
              </a:schemeClr>
            </a:solidFill>
            <a:latin typeface="Luiss Sans" pitchFamily="2" charset="0"/>
          </a:endParaRPr>
        </a:p>
      </dgm:t>
    </dgm:pt>
    <dgm:pt modelId="{A5654BB4-3E30-49FF-A67B-8C7BAE8C7B56}">
      <dgm:prSet phldrT="[Testo]" custT="1"/>
      <dgm:spPr/>
      <dgm:t>
        <a:bodyPr/>
        <a:lstStyle/>
        <a:p>
          <a:r>
            <a:rPr lang="it-IT" sz="2000" dirty="0" err="1">
              <a:solidFill>
                <a:schemeClr val="tx1">
                  <a:lumMod val="65000"/>
                  <a:lumOff val="35000"/>
                </a:schemeClr>
              </a:solidFill>
              <a:latin typeface="Luiss Sans" pitchFamily="2" charset="0"/>
            </a:rPr>
            <a:t>Develop</a:t>
          </a:r>
          <a:endParaRPr lang="en-US" sz="2000" dirty="0">
            <a:solidFill>
              <a:schemeClr val="tx1">
                <a:lumMod val="65000"/>
                <a:lumOff val="35000"/>
              </a:schemeClr>
            </a:solidFill>
            <a:latin typeface="Luiss Sans" pitchFamily="2" charset="0"/>
          </a:endParaRPr>
        </a:p>
      </dgm:t>
    </dgm:pt>
    <dgm:pt modelId="{A0571505-95EE-4169-BBB0-8367760B9F27}" type="parTrans" cxnId="{0FF1A578-295F-4FC7-BC20-75A6607472CD}">
      <dgm:prSet/>
      <dgm:spPr/>
      <dgm:t>
        <a:bodyPr/>
        <a:lstStyle/>
        <a:p>
          <a:endParaRPr lang="en-US">
            <a:solidFill>
              <a:schemeClr val="tx1">
                <a:lumMod val="65000"/>
                <a:lumOff val="35000"/>
              </a:schemeClr>
            </a:solidFill>
            <a:latin typeface="Luiss Sans" pitchFamily="2" charset="0"/>
          </a:endParaRPr>
        </a:p>
      </dgm:t>
    </dgm:pt>
    <dgm:pt modelId="{DCE920F0-3CAF-48CF-B186-0E647F73E83A}" type="sibTrans" cxnId="{0FF1A578-295F-4FC7-BC20-75A6607472CD}">
      <dgm:prSet/>
      <dgm:spPr/>
      <dgm:t>
        <a:bodyPr/>
        <a:lstStyle/>
        <a:p>
          <a:endParaRPr lang="en-US">
            <a:solidFill>
              <a:schemeClr val="tx1">
                <a:lumMod val="65000"/>
                <a:lumOff val="35000"/>
              </a:schemeClr>
            </a:solidFill>
            <a:latin typeface="Luiss Sans" pitchFamily="2" charset="0"/>
          </a:endParaRPr>
        </a:p>
      </dgm:t>
    </dgm:pt>
    <dgm:pt modelId="{EDFF968E-1C2E-4543-8578-DC70DD9E00D6}">
      <dgm:prSet phldrT="[Testo]" custT="1"/>
      <dgm:spPr/>
      <dgm:t>
        <a:bodyPr/>
        <a:lstStyle/>
        <a:p>
          <a:r>
            <a:rPr lang="it-IT" sz="1200" dirty="0">
              <a:solidFill>
                <a:schemeClr val="tx1">
                  <a:lumMod val="65000"/>
                  <a:lumOff val="35000"/>
                </a:schemeClr>
              </a:solidFill>
              <a:latin typeface="Luiss Sans" pitchFamily="2" charset="0"/>
            </a:rPr>
            <a:t>Events</a:t>
          </a:r>
          <a:endParaRPr lang="en-US" sz="1200" dirty="0">
            <a:solidFill>
              <a:schemeClr val="tx1">
                <a:lumMod val="65000"/>
                <a:lumOff val="35000"/>
              </a:schemeClr>
            </a:solidFill>
            <a:latin typeface="Luiss Sans" pitchFamily="2" charset="0"/>
          </a:endParaRPr>
        </a:p>
      </dgm:t>
    </dgm:pt>
    <dgm:pt modelId="{DB964AD2-01E3-4BCF-A208-045F93377087}" type="parTrans" cxnId="{3AF0CDB8-E021-46C2-AEF8-7DF068AC577D}">
      <dgm:prSet/>
      <dgm:spPr/>
      <dgm:t>
        <a:bodyPr/>
        <a:lstStyle/>
        <a:p>
          <a:endParaRPr lang="en-US">
            <a:solidFill>
              <a:schemeClr val="tx1">
                <a:lumMod val="65000"/>
                <a:lumOff val="35000"/>
              </a:schemeClr>
            </a:solidFill>
            <a:latin typeface="Luiss Sans" pitchFamily="2" charset="0"/>
          </a:endParaRPr>
        </a:p>
      </dgm:t>
    </dgm:pt>
    <dgm:pt modelId="{B40E70E7-800B-485E-88C0-5D867256C675}" type="sibTrans" cxnId="{3AF0CDB8-E021-46C2-AEF8-7DF068AC577D}">
      <dgm:prSet/>
      <dgm:spPr/>
      <dgm:t>
        <a:bodyPr/>
        <a:lstStyle/>
        <a:p>
          <a:endParaRPr lang="en-US">
            <a:solidFill>
              <a:schemeClr val="tx1">
                <a:lumMod val="65000"/>
                <a:lumOff val="35000"/>
              </a:schemeClr>
            </a:solidFill>
            <a:latin typeface="Luiss Sans" pitchFamily="2" charset="0"/>
          </a:endParaRPr>
        </a:p>
      </dgm:t>
    </dgm:pt>
    <dgm:pt modelId="{8E295C43-DC3E-476A-92F2-09C557DBD48E}">
      <dgm:prSet phldrT="[Testo]" custT="1"/>
      <dgm:spPr/>
      <dgm:t>
        <a:bodyPr/>
        <a:lstStyle/>
        <a:p>
          <a:r>
            <a:rPr lang="it-IT" sz="1200" dirty="0" err="1">
              <a:solidFill>
                <a:schemeClr val="tx1">
                  <a:lumMod val="65000"/>
                  <a:lumOff val="35000"/>
                </a:schemeClr>
              </a:solidFill>
              <a:latin typeface="Luiss Sans" pitchFamily="2" charset="0"/>
            </a:rPr>
            <a:t>Integrated</a:t>
          </a:r>
          <a:r>
            <a:rPr lang="it-IT" sz="1200" dirty="0">
              <a:solidFill>
                <a:schemeClr val="tx1">
                  <a:lumMod val="65000"/>
                  <a:lumOff val="35000"/>
                </a:schemeClr>
              </a:solidFill>
              <a:latin typeface="Luiss Sans" pitchFamily="2" charset="0"/>
            </a:rPr>
            <a:t> </a:t>
          </a:r>
          <a:r>
            <a:rPr lang="it-IT" sz="1200" dirty="0" err="1">
              <a:solidFill>
                <a:schemeClr val="tx1">
                  <a:lumMod val="65000"/>
                  <a:lumOff val="35000"/>
                </a:schemeClr>
              </a:solidFill>
              <a:latin typeface="Luiss Sans" pitchFamily="2" charset="0"/>
            </a:rPr>
            <a:t>communication</a:t>
          </a:r>
          <a:r>
            <a:rPr lang="it-IT" sz="1200" dirty="0">
              <a:solidFill>
                <a:schemeClr val="tx1">
                  <a:lumMod val="65000"/>
                  <a:lumOff val="35000"/>
                </a:schemeClr>
              </a:solidFill>
              <a:latin typeface="Luiss Sans" pitchFamily="2" charset="0"/>
            </a:rPr>
            <a:t> plan</a:t>
          </a:r>
          <a:endParaRPr lang="en-US" sz="1200" dirty="0">
            <a:solidFill>
              <a:schemeClr val="tx1">
                <a:lumMod val="65000"/>
                <a:lumOff val="35000"/>
              </a:schemeClr>
            </a:solidFill>
            <a:latin typeface="Luiss Sans" pitchFamily="2" charset="0"/>
          </a:endParaRPr>
        </a:p>
      </dgm:t>
    </dgm:pt>
    <dgm:pt modelId="{1DB63B78-979B-433A-9A68-D3105C03BBE1}" type="parTrans" cxnId="{ECE76A98-57E9-41CB-9AB4-B596276804FF}">
      <dgm:prSet/>
      <dgm:spPr/>
      <dgm:t>
        <a:bodyPr/>
        <a:lstStyle/>
        <a:p>
          <a:endParaRPr lang="en-US">
            <a:solidFill>
              <a:schemeClr val="tx1">
                <a:lumMod val="65000"/>
                <a:lumOff val="35000"/>
              </a:schemeClr>
            </a:solidFill>
            <a:latin typeface="Luiss Sans" pitchFamily="2" charset="0"/>
          </a:endParaRPr>
        </a:p>
      </dgm:t>
    </dgm:pt>
    <dgm:pt modelId="{BF1E37E8-AE4F-4130-814F-B841734EE42C}" type="sibTrans" cxnId="{ECE76A98-57E9-41CB-9AB4-B596276804FF}">
      <dgm:prSet/>
      <dgm:spPr/>
      <dgm:t>
        <a:bodyPr/>
        <a:lstStyle/>
        <a:p>
          <a:endParaRPr lang="en-US">
            <a:solidFill>
              <a:schemeClr val="tx1">
                <a:lumMod val="65000"/>
                <a:lumOff val="35000"/>
              </a:schemeClr>
            </a:solidFill>
            <a:latin typeface="Luiss Sans" pitchFamily="2" charset="0"/>
          </a:endParaRPr>
        </a:p>
      </dgm:t>
    </dgm:pt>
    <dgm:pt modelId="{1AACA57E-B2C6-4E97-BA43-140EC779643D}">
      <dgm:prSet phldrT="[Testo]" custT="1"/>
      <dgm:spPr/>
      <dgm:t>
        <a:bodyPr/>
        <a:lstStyle/>
        <a:p>
          <a:r>
            <a:rPr lang="it-IT" sz="1200" dirty="0">
              <a:solidFill>
                <a:schemeClr val="tx1">
                  <a:lumMod val="65000"/>
                  <a:lumOff val="35000"/>
                </a:schemeClr>
              </a:solidFill>
              <a:latin typeface="Luiss Sans" pitchFamily="2" charset="0"/>
            </a:rPr>
            <a:t>KPI</a:t>
          </a:r>
          <a:endParaRPr lang="en-US" sz="1200" dirty="0">
            <a:solidFill>
              <a:schemeClr val="tx1">
                <a:lumMod val="65000"/>
                <a:lumOff val="35000"/>
              </a:schemeClr>
            </a:solidFill>
            <a:latin typeface="Luiss Sans" pitchFamily="2" charset="0"/>
          </a:endParaRPr>
        </a:p>
      </dgm:t>
    </dgm:pt>
    <dgm:pt modelId="{33104C72-3972-4F2D-A5D3-B97B43EF9DD6}" type="parTrans" cxnId="{A4603D5C-6FE8-48F1-B9CD-4119EC14763E}">
      <dgm:prSet/>
      <dgm:spPr/>
      <dgm:t>
        <a:bodyPr/>
        <a:lstStyle/>
        <a:p>
          <a:endParaRPr lang="en-US">
            <a:solidFill>
              <a:schemeClr val="tx1">
                <a:lumMod val="65000"/>
                <a:lumOff val="35000"/>
              </a:schemeClr>
            </a:solidFill>
          </a:endParaRPr>
        </a:p>
      </dgm:t>
    </dgm:pt>
    <dgm:pt modelId="{4D168B23-0251-474C-8CA2-204A1B9CD453}" type="sibTrans" cxnId="{A4603D5C-6FE8-48F1-B9CD-4119EC14763E}">
      <dgm:prSet/>
      <dgm:spPr/>
      <dgm:t>
        <a:bodyPr/>
        <a:lstStyle/>
        <a:p>
          <a:endParaRPr lang="en-US">
            <a:solidFill>
              <a:schemeClr val="tx1">
                <a:lumMod val="65000"/>
                <a:lumOff val="35000"/>
              </a:schemeClr>
            </a:solidFill>
          </a:endParaRPr>
        </a:p>
      </dgm:t>
    </dgm:pt>
    <dgm:pt modelId="{7F0F85F4-001E-4627-BE3B-89071DA7C190}">
      <dgm:prSet phldrT="[Testo]" custT="1"/>
      <dgm:spPr/>
      <dgm:t>
        <a:bodyPr/>
        <a:lstStyle/>
        <a:p>
          <a:r>
            <a:rPr lang="it-IT" sz="1200" dirty="0">
              <a:solidFill>
                <a:schemeClr val="tx1">
                  <a:lumMod val="65000"/>
                  <a:lumOff val="35000"/>
                </a:schemeClr>
              </a:solidFill>
              <a:latin typeface="Luiss Sans" pitchFamily="2" charset="0"/>
            </a:rPr>
            <a:t>New projects</a:t>
          </a:r>
          <a:endParaRPr lang="en-US" sz="1200" dirty="0">
            <a:solidFill>
              <a:schemeClr val="tx1">
                <a:lumMod val="65000"/>
                <a:lumOff val="35000"/>
              </a:schemeClr>
            </a:solidFill>
            <a:latin typeface="Luiss Sans" pitchFamily="2" charset="0"/>
          </a:endParaRPr>
        </a:p>
      </dgm:t>
    </dgm:pt>
    <dgm:pt modelId="{956ED47E-5675-4580-BE43-80D1DC921E2F}" type="parTrans" cxnId="{147AF1AA-39FE-4931-8772-8298D03392DF}">
      <dgm:prSet/>
      <dgm:spPr/>
      <dgm:t>
        <a:bodyPr/>
        <a:lstStyle/>
        <a:p>
          <a:endParaRPr lang="en-US">
            <a:solidFill>
              <a:schemeClr val="tx1">
                <a:lumMod val="65000"/>
                <a:lumOff val="35000"/>
              </a:schemeClr>
            </a:solidFill>
          </a:endParaRPr>
        </a:p>
      </dgm:t>
    </dgm:pt>
    <dgm:pt modelId="{1D9EC62E-B696-407F-8FF6-CB8076152171}" type="sibTrans" cxnId="{147AF1AA-39FE-4931-8772-8298D03392DF}">
      <dgm:prSet/>
      <dgm:spPr/>
      <dgm:t>
        <a:bodyPr/>
        <a:lstStyle/>
        <a:p>
          <a:endParaRPr lang="en-US">
            <a:solidFill>
              <a:schemeClr val="tx1">
                <a:lumMod val="65000"/>
                <a:lumOff val="35000"/>
              </a:schemeClr>
            </a:solidFill>
          </a:endParaRPr>
        </a:p>
      </dgm:t>
    </dgm:pt>
    <dgm:pt modelId="{77DA4879-605C-4AB1-A374-DBEC41338875}">
      <dgm:prSet phldrT="[Testo]" custT="1"/>
      <dgm:spPr/>
      <dgm:t>
        <a:bodyPr/>
        <a:lstStyle/>
        <a:p>
          <a:r>
            <a:rPr lang="it-IT" sz="2000" dirty="0" err="1">
              <a:solidFill>
                <a:schemeClr val="tx1">
                  <a:lumMod val="65000"/>
                  <a:lumOff val="35000"/>
                </a:schemeClr>
              </a:solidFill>
              <a:latin typeface="Luiss Sans" pitchFamily="2" charset="0"/>
            </a:rPr>
            <a:t>Engage</a:t>
          </a:r>
          <a:endParaRPr lang="en-US" sz="2000" dirty="0">
            <a:solidFill>
              <a:schemeClr val="tx1">
                <a:lumMod val="65000"/>
                <a:lumOff val="35000"/>
              </a:schemeClr>
            </a:solidFill>
            <a:latin typeface="Luiss Sans" pitchFamily="2" charset="0"/>
          </a:endParaRPr>
        </a:p>
      </dgm:t>
    </dgm:pt>
    <dgm:pt modelId="{488D5281-F823-496E-A3D6-3079318B2EDC}" type="parTrans" cxnId="{2886A27D-737C-483C-9AD0-2624492708DA}">
      <dgm:prSet/>
      <dgm:spPr/>
      <dgm:t>
        <a:bodyPr/>
        <a:lstStyle/>
        <a:p>
          <a:endParaRPr lang="en-US">
            <a:solidFill>
              <a:schemeClr val="tx1">
                <a:lumMod val="65000"/>
                <a:lumOff val="35000"/>
              </a:schemeClr>
            </a:solidFill>
          </a:endParaRPr>
        </a:p>
      </dgm:t>
    </dgm:pt>
    <dgm:pt modelId="{CC5B9A69-A45C-4D93-BA25-4D655A308F75}" type="sibTrans" cxnId="{2886A27D-737C-483C-9AD0-2624492708DA}">
      <dgm:prSet/>
      <dgm:spPr/>
      <dgm:t>
        <a:bodyPr/>
        <a:lstStyle/>
        <a:p>
          <a:endParaRPr lang="en-US">
            <a:solidFill>
              <a:schemeClr val="tx1">
                <a:lumMod val="65000"/>
                <a:lumOff val="35000"/>
              </a:schemeClr>
            </a:solidFill>
          </a:endParaRPr>
        </a:p>
      </dgm:t>
    </dgm:pt>
    <dgm:pt modelId="{9250AD5E-B81B-411C-B4EA-F545A0C0E0AD}">
      <dgm:prSet phldrT="[Testo]" custT="1"/>
      <dgm:spPr/>
      <dgm:t>
        <a:bodyPr/>
        <a:lstStyle/>
        <a:p>
          <a:r>
            <a:rPr lang="it-IT" sz="1200" dirty="0">
              <a:solidFill>
                <a:schemeClr val="tx1">
                  <a:lumMod val="65000"/>
                  <a:lumOff val="35000"/>
                </a:schemeClr>
              </a:solidFill>
              <a:latin typeface="Luiss Sans" pitchFamily="2" charset="0"/>
            </a:rPr>
            <a:t>New partnership</a:t>
          </a:r>
          <a:endParaRPr lang="en-US" sz="1200" dirty="0">
            <a:solidFill>
              <a:schemeClr val="tx1">
                <a:lumMod val="65000"/>
                <a:lumOff val="35000"/>
              </a:schemeClr>
            </a:solidFill>
            <a:latin typeface="Luiss Sans" pitchFamily="2" charset="0"/>
          </a:endParaRPr>
        </a:p>
      </dgm:t>
    </dgm:pt>
    <dgm:pt modelId="{0CF0BB2D-4F13-4A3D-919B-B21E525A6C58}" type="parTrans" cxnId="{5C4D6A35-1FBA-4284-BD8C-009B6E649604}">
      <dgm:prSet/>
      <dgm:spPr/>
      <dgm:t>
        <a:bodyPr/>
        <a:lstStyle/>
        <a:p>
          <a:endParaRPr lang="en-US">
            <a:solidFill>
              <a:schemeClr val="tx1">
                <a:lumMod val="65000"/>
                <a:lumOff val="35000"/>
              </a:schemeClr>
            </a:solidFill>
          </a:endParaRPr>
        </a:p>
      </dgm:t>
    </dgm:pt>
    <dgm:pt modelId="{ED3EB09A-637B-4B2D-9F68-6CE3F4A23AF6}" type="sibTrans" cxnId="{5C4D6A35-1FBA-4284-BD8C-009B6E649604}">
      <dgm:prSet/>
      <dgm:spPr/>
      <dgm:t>
        <a:bodyPr/>
        <a:lstStyle/>
        <a:p>
          <a:endParaRPr lang="en-US">
            <a:solidFill>
              <a:schemeClr val="tx1">
                <a:lumMod val="65000"/>
                <a:lumOff val="35000"/>
              </a:schemeClr>
            </a:solidFill>
          </a:endParaRPr>
        </a:p>
      </dgm:t>
    </dgm:pt>
    <dgm:pt modelId="{66985FB4-EA62-4D10-B7E2-93B6C2BC1318}">
      <dgm:prSet phldrT="[Testo]" custT="1"/>
      <dgm:spPr/>
      <dgm:t>
        <a:bodyPr/>
        <a:lstStyle/>
        <a:p>
          <a:r>
            <a:rPr lang="it-IT" sz="1200" dirty="0" err="1">
              <a:solidFill>
                <a:schemeClr val="tx1">
                  <a:lumMod val="65000"/>
                  <a:lumOff val="35000"/>
                </a:schemeClr>
              </a:solidFill>
              <a:latin typeface="Luiss Sans" pitchFamily="2" charset="0"/>
            </a:rPr>
            <a:t>Integrated</a:t>
          </a:r>
          <a:r>
            <a:rPr lang="it-IT" sz="1200" dirty="0">
              <a:solidFill>
                <a:schemeClr val="tx1">
                  <a:lumMod val="65000"/>
                  <a:lumOff val="35000"/>
                </a:schemeClr>
              </a:solidFill>
              <a:latin typeface="Luiss Sans" pitchFamily="2" charset="0"/>
            </a:rPr>
            <a:t> Report</a:t>
          </a:r>
          <a:endParaRPr lang="en-US" sz="1200" dirty="0">
            <a:solidFill>
              <a:schemeClr val="tx1">
                <a:lumMod val="65000"/>
                <a:lumOff val="35000"/>
              </a:schemeClr>
            </a:solidFill>
            <a:latin typeface="Luiss Sans" pitchFamily="2" charset="0"/>
          </a:endParaRPr>
        </a:p>
      </dgm:t>
    </dgm:pt>
    <dgm:pt modelId="{BEAF04E7-789E-48C6-86DF-AEB838F7A058}" type="parTrans" cxnId="{2780200F-5A99-424E-BDAE-CE01EAA6A9AA}">
      <dgm:prSet/>
      <dgm:spPr/>
      <dgm:t>
        <a:bodyPr/>
        <a:lstStyle/>
        <a:p>
          <a:endParaRPr lang="en-US">
            <a:solidFill>
              <a:schemeClr val="tx1">
                <a:lumMod val="65000"/>
                <a:lumOff val="35000"/>
              </a:schemeClr>
            </a:solidFill>
          </a:endParaRPr>
        </a:p>
      </dgm:t>
    </dgm:pt>
    <dgm:pt modelId="{ACD16124-1A4D-4EE5-9828-9402ED25BA10}" type="sibTrans" cxnId="{2780200F-5A99-424E-BDAE-CE01EAA6A9AA}">
      <dgm:prSet/>
      <dgm:spPr/>
      <dgm:t>
        <a:bodyPr/>
        <a:lstStyle/>
        <a:p>
          <a:endParaRPr lang="en-US">
            <a:solidFill>
              <a:schemeClr val="tx1">
                <a:lumMod val="65000"/>
                <a:lumOff val="35000"/>
              </a:schemeClr>
            </a:solidFill>
          </a:endParaRPr>
        </a:p>
      </dgm:t>
    </dgm:pt>
    <dgm:pt modelId="{39767BA0-2793-45A8-BEEC-B818E7394447}">
      <dgm:prSet phldrT="[Testo]" custT="1"/>
      <dgm:spPr/>
      <dgm:t>
        <a:bodyPr/>
        <a:lstStyle/>
        <a:p>
          <a:r>
            <a:rPr lang="it-IT" sz="1200">
              <a:solidFill>
                <a:schemeClr val="tx1">
                  <a:lumMod val="65000"/>
                  <a:lumOff val="35000"/>
                </a:schemeClr>
              </a:solidFill>
              <a:latin typeface="Luiss Sans" pitchFamily="2" charset="0"/>
            </a:rPr>
            <a:t>What’s going </a:t>
          </a:r>
          <a:r>
            <a:rPr lang="it-IT" sz="1200" dirty="0">
              <a:solidFill>
                <a:schemeClr val="tx1">
                  <a:lumMod val="65000"/>
                  <a:lumOff val="35000"/>
                </a:schemeClr>
              </a:solidFill>
              <a:latin typeface="Luiss Sans" pitchFamily="2" charset="0"/>
            </a:rPr>
            <a:t>on </a:t>
          </a:r>
          <a:r>
            <a:rPr lang="it-IT" sz="1200" dirty="0" err="1">
              <a:solidFill>
                <a:schemeClr val="tx1">
                  <a:lumMod val="65000"/>
                  <a:lumOff val="35000"/>
                </a:schemeClr>
              </a:solidFill>
              <a:latin typeface="Luiss Sans" pitchFamily="2" charset="0"/>
            </a:rPr>
            <a:t>about</a:t>
          </a:r>
          <a:r>
            <a:rPr lang="it-IT" sz="1200" dirty="0">
              <a:solidFill>
                <a:schemeClr val="tx1">
                  <a:lumMod val="65000"/>
                  <a:lumOff val="35000"/>
                </a:schemeClr>
              </a:solidFill>
              <a:latin typeface="Luiss Sans" pitchFamily="2" charset="0"/>
            </a:rPr>
            <a:t> </a:t>
          </a:r>
          <a:r>
            <a:rPr lang="it-IT" sz="1200" dirty="0" err="1">
              <a:solidFill>
                <a:schemeClr val="tx1">
                  <a:lumMod val="65000"/>
                  <a:lumOff val="35000"/>
                </a:schemeClr>
              </a:solidFill>
              <a:latin typeface="Luiss Sans" pitchFamily="2" charset="0"/>
            </a:rPr>
            <a:t>sustainability</a:t>
          </a:r>
          <a:r>
            <a:rPr lang="it-IT" sz="1200" dirty="0">
              <a:solidFill>
                <a:schemeClr val="tx1">
                  <a:lumMod val="65000"/>
                  <a:lumOff val="35000"/>
                </a:schemeClr>
              </a:solidFill>
              <a:latin typeface="Luiss Sans" pitchFamily="2" charset="0"/>
            </a:rPr>
            <a:t> in the University</a:t>
          </a:r>
          <a:endParaRPr lang="en-US" sz="1200" dirty="0">
            <a:solidFill>
              <a:schemeClr val="tx1">
                <a:lumMod val="65000"/>
                <a:lumOff val="35000"/>
              </a:schemeClr>
            </a:solidFill>
            <a:latin typeface="Luiss Sans" pitchFamily="2" charset="0"/>
          </a:endParaRPr>
        </a:p>
      </dgm:t>
    </dgm:pt>
    <dgm:pt modelId="{EB88C9C5-F261-4705-9A21-21A98611D287}" type="sibTrans" cxnId="{EA4D1452-893D-4D89-9577-AD97F456E840}">
      <dgm:prSet/>
      <dgm:spPr/>
      <dgm:t>
        <a:bodyPr/>
        <a:lstStyle/>
        <a:p>
          <a:endParaRPr lang="en-US">
            <a:solidFill>
              <a:schemeClr val="tx1">
                <a:lumMod val="65000"/>
                <a:lumOff val="35000"/>
              </a:schemeClr>
            </a:solidFill>
            <a:latin typeface="Luiss Sans" pitchFamily="2" charset="0"/>
          </a:endParaRPr>
        </a:p>
      </dgm:t>
    </dgm:pt>
    <dgm:pt modelId="{7106D8DA-59FA-4409-A248-A14FDC5F22A0}" type="parTrans" cxnId="{EA4D1452-893D-4D89-9577-AD97F456E840}">
      <dgm:prSet/>
      <dgm:spPr/>
      <dgm:t>
        <a:bodyPr/>
        <a:lstStyle/>
        <a:p>
          <a:endParaRPr lang="en-US">
            <a:solidFill>
              <a:schemeClr val="tx1">
                <a:lumMod val="65000"/>
                <a:lumOff val="35000"/>
              </a:schemeClr>
            </a:solidFill>
            <a:latin typeface="Luiss Sans" pitchFamily="2" charset="0"/>
          </a:endParaRPr>
        </a:p>
      </dgm:t>
    </dgm:pt>
    <dgm:pt modelId="{3C72B2ED-E68D-4144-94F1-95EBD740F63C}" type="pres">
      <dgm:prSet presAssocID="{B59D54C2-D143-40E1-AAB6-8BCE185459CD}" presName="Name0" presStyleCnt="0">
        <dgm:presLayoutVars>
          <dgm:chMax val="7"/>
          <dgm:dir/>
          <dgm:animLvl val="lvl"/>
          <dgm:resizeHandles val="exact"/>
        </dgm:presLayoutVars>
      </dgm:prSet>
      <dgm:spPr/>
    </dgm:pt>
    <dgm:pt modelId="{7D3CA670-4F7C-4D85-A295-C2E2BE0811F9}" type="pres">
      <dgm:prSet presAssocID="{0E11715D-2DAD-404F-B66D-665C7036EFEF}" presName="circle1" presStyleLbl="node1" presStyleIdx="0" presStyleCnt="4"/>
      <dgm:spPr/>
    </dgm:pt>
    <dgm:pt modelId="{744C2EDF-71F9-43B1-AE7F-4E15C629D5E6}" type="pres">
      <dgm:prSet presAssocID="{0E11715D-2DAD-404F-B66D-665C7036EFEF}" presName="space" presStyleCnt="0"/>
      <dgm:spPr/>
    </dgm:pt>
    <dgm:pt modelId="{EDC2692E-85BB-4FEC-91D8-BD13E0CEC2E1}" type="pres">
      <dgm:prSet presAssocID="{0E11715D-2DAD-404F-B66D-665C7036EFEF}" presName="rect1" presStyleLbl="alignAcc1" presStyleIdx="0" presStyleCnt="4"/>
      <dgm:spPr/>
    </dgm:pt>
    <dgm:pt modelId="{E1CDBCBE-26DC-4BE8-8FBA-3E7704107E95}" type="pres">
      <dgm:prSet presAssocID="{B8A806F4-BFB8-4E71-B0A1-9F349F377CF7}" presName="vertSpace2" presStyleLbl="node1" presStyleIdx="0" presStyleCnt="4"/>
      <dgm:spPr/>
    </dgm:pt>
    <dgm:pt modelId="{39EDFF14-3425-46CD-BEA0-3559319BA568}" type="pres">
      <dgm:prSet presAssocID="{B8A806F4-BFB8-4E71-B0A1-9F349F377CF7}" presName="circle2" presStyleLbl="node1" presStyleIdx="1" presStyleCnt="4"/>
      <dgm:spPr/>
    </dgm:pt>
    <dgm:pt modelId="{203C0AE3-A3D6-41D0-BE97-D50761E6BD49}" type="pres">
      <dgm:prSet presAssocID="{B8A806F4-BFB8-4E71-B0A1-9F349F377CF7}" presName="rect2" presStyleLbl="alignAcc1" presStyleIdx="1" presStyleCnt="4"/>
      <dgm:spPr/>
    </dgm:pt>
    <dgm:pt modelId="{71FDBBE0-0C2C-4F09-9014-C54B9F5917F5}" type="pres">
      <dgm:prSet presAssocID="{A5654BB4-3E30-49FF-A67B-8C7BAE8C7B56}" presName="vertSpace3" presStyleLbl="node1" presStyleIdx="1" presStyleCnt="4"/>
      <dgm:spPr/>
    </dgm:pt>
    <dgm:pt modelId="{49075971-81E3-49C4-99DD-C7F840CAEC7B}" type="pres">
      <dgm:prSet presAssocID="{A5654BB4-3E30-49FF-A67B-8C7BAE8C7B56}" presName="circle3" presStyleLbl="node1" presStyleIdx="2" presStyleCnt="4"/>
      <dgm:spPr/>
    </dgm:pt>
    <dgm:pt modelId="{152EF9F2-88DA-469C-A240-E68720BD44C1}" type="pres">
      <dgm:prSet presAssocID="{A5654BB4-3E30-49FF-A67B-8C7BAE8C7B56}" presName="rect3" presStyleLbl="alignAcc1" presStyleIdx="2" presStyleCnt="4"/>
      <dgm:spPr/>
    </dgm:pt>
    <dgm:pt modelId="{CDFA0238-AC99-4280-B050-437CAF779358}" type="pres">
      <dgm:prSet presAssocID="{77DA4879-605C-4AB1-A374-DBEC41338875}" presName="vertSpace4" presStyleLbl="node1" presStyleIdx="2" presStyleCnt="4"/>
      <dgm:spPr/>
    </dgm:pt>
    <dgm:pt modelId="{AD709FAB-F4F3-41F8-961F-274FFC5EB53D}" type="pres">
      <dgm:prSet presAssocID="{77DA4879-605C-4AB1-A374-DBEC41338875}" presName="circle4" presStyleLbl="node1" presStyleIdx="3" presStyleCnt="4"/>
      <dgm:spPr/>
    </dgm:pt>
    <dgm:pt modelId="{5B30026E-41BC-4693-B5EE-39FDF9C6EF13}" type="pres">
      <dgm:prSet presAssocID="{77DA4879-605C-4AB1-A374-DBEC41338875}" presName="rect4" presStyleLbl="alignAcc1" presStyleIdx="3" presStyleCnt="4"/>
      <dgm:spPr/>
    </dgm:pt>
    <dgm:pt modelId="{2EB3C4D6-CD54-461E-8DA4-F1E40A728E71}" type="pres">
      <dgm:prSet presAssocID="{0E11715D-2DAD-404F-B66D-665C7036EFEF}" presName="rect1ParTx" presStyleLbl="alignAcc1" presStyleIdx="3" presStyleCnt="4">
        <dgm:presLayoutVars>
          <dgm:chMax val="1"/>
          <dgm:bulletEnabled val="1"/>
        </dgm:presLayoutVars>
      </dgm:prSet>
      <dgm:spPr/>
    </dgm:pt>
    <dgm:pt modelId="{BF28944C-8A27-4A4E-B704-C99499AEFB2B}" type="pres">
      <dgm:prSet presAssocID="{0E11715D-2DAD-404F-B66D-665C7036EFEF}" presName="rect1ChTx" presStyleLbl="alignAcc1" presStyleIdx="3" presStyleCnt="4" custLinFactNeighborX="0">
        <dgm:presLayoutVars>
          <dgm:bulletEnabled val="1"/>
        </dgm:presLayoutVars>
      </dgm:prSet>
      <dgm:spPr/>
    </dgm:pt>
    <dgm:pt modelId="{ADE1BC50-AA53-4D4D-9F2F-A2569483BB6C}" type="pres">
      <dgm:prSet presAssocID="{B8A806F4-BFB8-4E71-B0A1-9F349F377CF7}" presName="rect2ParTx" presStyleLbl="alignAcc1" presStyleIdx="3" presStyleCnt="4">
        <dgm:presLayoutVars>
          <dgm:chMax val="1"/>
          <dgm:bulletEnabled val="1"/>
        </dgm:presLayoutVars>
      </dgm:prSet>
      <dgm:spPr/>
    </dgm:pt>
    <dgm:pt modelId="{6C5A9979-F89F-45C0-A615-29287E305B4C}" type="pres">
      <dgm:prSet presAssocID="{B8A806F4-BFB8-4E71-B0A1-9F349F377CF7}" presName="rect2ChTx" presStyleLbl="alignAcc1" presStyleIdx="3" presStyleCnt="4">
        <dgm:presLayoutVars>
          <dgm:bulletEnabled val="1"/>
        </dgm:presLayoutVars>
      </dgm:prSet>
      <dgm:spPr/>
    </dgm:pt>
    <dgm:pt modelId="{160BCFD6-5CE5-4BB3-9CD1-E1700FED3338}" type="pres">
      <dgm:prSet presAssocID="{A5654BB4-3E30-49FF-A67B-8C7BAE8C7B56}" presName="rect3ParTx" presStyleLbl="alignAcc1" presStyleIdx="3" presStyleCnt="4">
        <dgm:presLayoutVars>
          <dgm:chMax val="1"/>
          <dgm:bulletEnabled val="1"/>
        </dgm:presLayoutVars>
      </dgm:prSet>
      <dgm:spPr/>
    </dgm:pt>
    <dgm:pt modelId="{0D18CE82-5CCB-4E36-8307-7F5682BAB9C5}" type="pres">
      <dgm:prSet presAssocID="{A5654BB4-3E30-49FF-A67B-8C7BAE8C7B56}" presName="rect3ChTx" presStyleLbl="alignAcc1" presStyleIdx="3" presStyleCnt="4">
        <dgm:presLayoutVars>
          <dgm:bulletEnabled val="1"/>
        </dgm:presLayoutVars>
      </dgm:prSet>
      <dgm:spPr/>
    </dgm:pt>
    <dgm:pt modelId="{52B588D6-F891-4A7B-9B83-1B2DB3B7E62D}" type="pres">
      <dgm:prSet presAssocID="{77DA4879-605C-4AB1-A374-DBEC41338875}" presName="rect4ParTx" presStyleLbl="alignAcc1" presStyleIdx="3" presStyleCnt="4">
        <dgm:presLayoutVars>
          <dgm:chMax val="1"/>
          <dgm:bulletEnabled val="1"/>
        </dgm:presLayoutVars>
      </dgm:prSet>
      <dgm:spPr/>
    </dgm:pt>
    <dgm:pt modelId="{CB111CFF-2AC2-4EB7-99CA-FE0271276471}" type="pres">
      <dgm:prSet presAssocID="{77DA4879-605C-4AB1-A374-DBEC41338875}" presName="rect4ChTx" presStyleLbl="alignAcc1" presStyleIdx="3" presStyleCnt="4">
        <dgm:presLayoutVars>
          <dgm:bulletEnabled val="1"/>
        </dgm:presLayoutVars>
      </dgm:prSet>
      <dgm:spPr/>
    </dgm:pt>
  </dgm:ptLst>
  <dgm:cxnLst>
    <dgm:cxn modelId="{C615CA06-B073-4927-AE2B-80AC3CDEBE46}" type="presOf" srcId="{66985FB4-EA62-4D10-B7E2-93B6C2BC1318}" destId="{CB111CFF-2AC2-4EB7-99CA-FE0271276471}" srcOrd="0" destOrd="2" presId="urn:microsoft.com/office/officeart/2005/8/layout/target3"/>
    <dgm:cxn modelId="{06596C07-C9B1-498B-AB94-0D6CADA29CF0}" type="presOf" srcId="{BDB33BB4-84F2-44FE-B43D-2195AF050D75}" destId="{6C5A9979-F89F-45C0-A615-29287E305B4C}" srcOrd="0" destOrd="1" presId="urn:microsoft.com/office/officeart/2005/8/layout/target3"/>
    <dgm:cxn modelId="{2780200F-5A99-424E-BDAE-CE01EAA6A9AA}" srcId="{77DA4879-605C-4AB1-A374-DBEC41338875}" destId="{66985FB4-EA62-4D10-B7E2-93B6C2BC1318}" srcOrd="2" destOrd="0" parTransId="{BEAF04E7-789E-48C6-86DF-AEB838F7A058}" sibTransId="{ACD16124-1A4D-4EE5-9828-9402ED25BA10}"/>
    <dgm:cxn modelId="{4993E310-F336-4DB6-BB62-59F0E35C2BE4}" type="presOf" srcId="{A5654BB4-3E30-49FF-A67B-8C7BAE8C7B56}" destId="{160BCFD6-5CE5-4BB3-9CD1-E1700FED3338}" srcOrd="1" destOrd="0" presId="urn:microsoft.com/office/officeart/2005/8/layout/target3"/>
    <dgm:cxn modelId="{0A77881E-5D10-43F4-A194-CE0A17B6A98D}" type="presOf" srcId="{0E11715D-2DAD-404F-B66D-665C7036EFEF}" destId="{EDC2692E-85BB-4FEC-91D8-BD13E0CEC2E1}" srcOrd="0" destOrd="0" presId="urn:microsoft.com/office/officeart/2005/8/layout/target3"/>
    <dgm:cxn modelId="{CEFDFF1F-FBDE-464B-B93D-1374E9A8C935}" type="presOf" srcId="{1AACA57E-B2C6-4E97-BA43-140EC779643D}" destId="{BF28944C-8A27-4A4E-B704-C99499AEFB2B}" srcOrd="0" destOrd="2" presId="urn:microsoft.com/office/officeart/2005/8/layout/target3"/>
    <dgm:cxn modelId="{2B370C29-C487-45AA-AF4E-61EC0CB09E9C}" type="presOf" srcId="{77DA4879-605C-4AB1-A374-DBEC41338875}" destId="{52B588D6-F891-4A7B-9B83-1B2DB3B7E62D}" srcOrd="1" destOrd="0" presId="urn:microsoft.com/office/officeart/2005/8/layout/target3"/>
    <dgm:cxn modelId="{93F11034-D3C6-483B-9AF3-351D55A583C4}" type="presOf" srcId="{A5654BB4-3E30-49FF-A67B-8C7BAE8C7B56}" destId="{152EF9F2-88DA-469C-A240-E68720BD44C1}" srcOrd="0" destOrd="0" presId="urn:microsoft.com/office/officeart/2005/8/layout/target3"/>
    <dgm:cxn modelId="{5C4D6A35-1FBA-4284-BD8C-009B6E649604}" srcId="{A5654BB4-3E30-49FF-A67B-8C7BAE8C7B56}" destId="{9250AD5E-B81B-411C-B4EA-F545A0C0E0AD}" srcOrd="1" destOrd="0" parTransId="{0CF0BB2D-4F13-4A3D-919B-B21E525A6C58}" sibTransId="{ED3EB09A-637B-4B2D-9F68-6CE3F4A23AF6}"/>
    <dgm:cxn modelId="{449A523D-CE3B-46D2-96DA-C218D1E9C5FB}" type="presOf" srcId="{B7F671E1-1E90-4A81-A674-E407099A9BCD}" destId="{BF28944C-8A27-4A4E-B704-C99499AEFB2B}" srcOrd="0" destOrd="1" presId="urn:microsoft.com/office/officeart/2005/8/layout/target3"/>
    <dgm:cxn modelId="{A4603D5C-6FE8-48F1-B9CD-4119EC14763E}" srcId="{0E11715D-2DAD-404F-B66D-665C7036EFEF}" destId="{1AACA57E-B2C6-4E97-BA43-140EC779643D}" srcOrd="2" destOrd="0" parTransId="{33104C72-3972-4F2D-A5D3-B97B43EF9DD6}" sibTransId="{4D168B23-0251-474C-8CA2-204A1B9CD453}"/>
    <dgm:cxn modelId="{DFEA0462-89AF-4E10-A66D-E009CEA6B9BE}" type="presOf" srcId="{EDFF968E-1C2E-4543-8578-DC70DD9E00D6}" destId="{CB111CFF-2AC2-4EB7-99CA-FE0271276471}" srcOrd="0" destOrd="0" presId="urn:microsoft.com/office/officeart/2005/8/layout/target3"/>
    <dgm:cxn modelId="{16D4FC43-AE9E-4D7B-B962-D6657F54F203}" srcId="{B8A806F4-BFB8-4E71-B0A1-9F349F377CF7}" destId="{B23FEC5B-744E-49B7-8EF4-2D931D67B787}" srcOrd="0" destOrd="0" parTransId="{4C23F4A0-B03F-42C9-A080-FBB354521AD1}" sibTransId="{D815D262-7641-4FCF-9D8F-9F0E2A68B5CD}"/>
    <dgm:cxn modelId="{004C0945-A28B-4A43-9AD2-D28083092C06}" type="presOf" srcId="{B23FEC5B-744E-49B7-8EF4-2D931D67B787}" destId="{6C5A9979-F89F-45C0-A615-29287E305B4C}" srcOrd="0" destOrd="0" presId="urn:microsoft.com/office/officeart/2005/8/layout/target3"/>
    <dgm:cxn modelId="{A38AEF6D-AFB8-426A-8EBC-77D571CBCA24}" type="presOf" srcId="{B59D54C2-D143-40E1-AAB6-8BCE185459CD}" destId="{3C72B2ED-E68D-4144-94F1-95EBD740F63C}" srcOrd="0" destOrd="0" presId="urn:microsoft.com/office/officeart/2005/8/layout/target3"/>
    <dgm:cxn modelId="{EA4D1452-893D-4D89-9577-AD97F456E840}" srcId="{0E11715D-2DAD-404F-B66D-665C7036EFEF}" destId="{39767BA0-2793-45A8-BEEC-B818E7394447}" srcOrd="0" destOrd="0" parTransId="{7106D8DA-59FA-4409-A248-A14FDC5F22A0}" sibTransId="{EB88C9C5-F261-4705-9A21-21A98611D287}"/>
    <dgm:cxn modelId="{94A8A557-00A5-4BF3-90CB-CF25B2F23DD9}" srcId="{B59D54C2-D143-40E1-AAB6-8BCE185459CD}" destId="{0E11715D-2DAD-404F-B66D-665C7036EFEF}" srcOrd="0" destOrd="0" parTransId="{46558B38-1C8A-4253-8C9D-6B335646DED2}" sibTransId="{5249C8CA-BF81-4BEF-96B7-5436B9E2AF65}"/>
    <dgm:cxn modelId="{0FF1A578-295F-4FC7-BC20-75A6607472CD}" srcId="{B59D54C2-D143-40E1-AAB6-8BCE185459CD}" destId="{A5654BB4-3E30-49FF-A67B-8C7BAE8C7B56}" srcOrd="2" destOrd="0" parTransId="{A0571505-95EE-4169-BBB0-8367760B9F27}" sibTransId="{DCE920F0-3CAF-48CF-B186-0E647F73E83A}"/>
    <dgm:cxn modelId="{2886A27D-737C-483C-9AD0-2624492708DA}" srcId="{B59D54C2-D143-40E1-AAB6-8BCE185459CD}" destId="{77DA4879-605C-4AB1-A374-DBEC41338875}" srcOrd="3" destOrd="0" parTransId="{488D5281-F823-496E-A3D6-3079318B2EDC}" sibTransId="{CC5B9A69-A45C-4D93-BA25-4D655A308F75}"/>
    <dgm:cxn modelId="{98CCD293-D8BC-4316-AA28-35C8F88556C5}" srcId="{0E11715D-2DAD-404F-B66D-665C7036EFEF}" destId="{B7F671E1-1E90-4A81-A674-E407099A9BCD}" srcOrd="1" destOrd="0" parTransId="{56252087-87F6-4110-9EF1-CD2A5B2D6C17}" sibTransId="{6DB3E921-8C01-48A8-8713-B535118BAE7E}"/>
    <dgm:cxn modelId="{ECE76A98-57E9-41CB-9AB4-B596276804FF}" srcId="{77DA4879-605C-4AB1-A374-DBEC41338875}" destId="{8E295C43-DC3E-476A-92F2-09C557DBD48E}" srcOrd="1" destOrd="0" parTransId="{1DB63B78-979B-433A-9A68-D3105C03BBE1}" sibTransId="{BF1E37E8-AE4F-4130-814F-B841734EE42C}"/>
    <dgm:cxn modelId="{97C107A6-5955-4592-9B62-3B773ECB41DF}" type="presOf" srcId="{0E11715D-2DAD-404F-B66D-665C7036EFEF}" destId="{2EB3C4D6-CD54-461E-8DA4-F1E40A728E71}" srcOrd="1" destOrd="0" presId="urn:microsoft.com/office/officeart/2005/8/layout/target3"/>
    <dgm:cxn modelId="{147AF1AA-39FE-4931-8772-8298D03392DF}" srcId="{A5654BB4-3E30-49FF-A67B-8C7BAE8C7B56}" destId="{7F0F85F4-001E-4627-BE3B-89071DA7C190}" srcOrd="0" destOrd="0" parTransId="{956ED47E-5675-4580-BE43-80D1DC921E2F}" sibTransId="{1D9EC62E-B696-407F-8FF6-CB8076152171}"/>
    <dgm:cxn modelId="{5FA075AE-5D0D-481B-82BD-BDA3F7A4FCDF}" type="presOf" srcId="{8E295C43-DC3E-476A-92F2-09C557DBD48E}" destId="{CB111CFF-2AC2-4EB7-99CA-FE0271276471}" srcOrd="0" destOrd="1" presId="urn:microsoft.com/office/officeart/2005/8/layout/target3"/>
    <dgm:cxn modelId="{23CAAAB5-6A87-4FCF-9E4E-6CCA21E7001D}" srcId="{B59D54C2-D143-40E1-AAB6-8BCE185459CD}" destId="{B8A806F4-BFB8-4E71-B0A1-9F349F377CF7}" srcOrd="1" destOrd="0" parTransId="{3E2BAF73-0FFE-42F2-8F60-349D69416676}" sibTransId="{2EDF084F-C7C4-4A37-9CF7-C6FAE3801B56}"/>
    <dgm:cxn modelId="{D81749B7-BD5D-41DA-A32B-13861D20B3C5}" type="presOf" srcId="{B8A806F4-BFB8-4E71-B0A1-9F349F377CF7}" destId="{ADE1BC50-AA53-4D4D-9F2F-A2569483BB6C}" srcOrd="1" destOrd="0" presId="urn:microsoft.com/office/officeart/2005/8/layout/target3"/>
    <dgm:cxn modelId="{3AF0CDB8-E021-46C2-AEF8-7DF068AC577D}" srcId="{77DA4879-605C-4AB1-A374-DBEC41338875}" destId="{EDFF968E-1C2E-4543-8578-DC70DD9E00D6}" srcOrd="0" destOrd="0" parTransId="{DB964AD2-01E3-4BCF-A208-045F93377087}" sibTransId="{B40E70E7-800B-485E-88C0-5D867256C675}"/>
    <dgm:cxn modelId="{E5D88FC2-5BCA-4852-8C26-92191B0DEC1E}" type="presOf" srcId="{39767BA0-2793-45A8-BEEC-B818E7394447}" destId="{BF28944C-8A27-4A4E-B704-C99499AEFB2B}" srcOrd="0" destOrd="0" presId="urn:microsoft.com/office/officeart/2005/8/layout/target3"/>
    <dgm:cxn modelId="{E177CECD-BFB3-46EE-B979-E98996176496}" type="presOf" srcId="{77DA4879-605C-4AB1-A374-DBEC41338875}" destId="{5B30026E-41BC-4693-B5EE-39FDF9C6EF13}" srcOrd="0" destOrd="0" presId="urn:microsoft.com/office/officeart/2005/8/layout/target3"/>
    <dgm:cxn modelId="{1B32E1E0-7618-4FEC-8552-549C7C69850F}" srcId="{B8A806F4-BFB8-4E71-B0A1-9F349F377CF7}" destId="{BDB33BB4-84F2-44FE-B43D-2195AF050D75}" srcOrd="1" destOrd="0" parTransId="{2A038C24-E8EF-4904-BCC1-9AB461C83188}" sibTransId="{E35B100E-CD3C-444D-947F-11457BDCB322}"/>
    <dgm:cxn modelId="{8E3D66E2-422F-41BB-A9A8-5423C20458A1}" type="presOf" srcId="{7F0F85F4-001E-4627-BE3B-89071DA7C190}" destId="{0D18CE82-5CCB-4E36-8307-7F5682BAB9C5}" srcOrd="0" destOrd="0" presId="urn:microsoft.com/office/officeart/2005/8/layout/target3"/>
    <dgm:cxn modelId="{0DEC39E8-263E-4875-9822-9C6C964848CE}" type="presOf" srcId="{9250AD5E-B81B-411C-B4EA-F545A0C0E0AD}" destId="{0D18CE82-5CCB-4E36-8307-7F5682BAB9C5}" srcOrd="0" destOrd="1" presId="urn:microsoft.com/office/officeart/2005/8/layout/target3"/>
    <dgm:cxn modelId="{C43AD2F0-8A47-4AEE-9A58-0C8B769A29B1}" type="presOf" srcId="{B8A806F4-BFB8-4E71-B0A1-9F349F377CF7}" destId="{203C0AE3-A3D6-41D0-BE97-D50761E6BD49}" srcOrd="0" destOrd="0" presId="urn:microsoft.com/office/officeart/2005/8/layout/target3"/>
    <dgm:cxn modelId="{A53AB8D1-EB26-49B7-9FFD-9A76935E9CAF}" type="presParOf" srcId="{3C72B2ED-E68D-4144-94F1-95EBD740F63C}" destId="{7D3CA670-4F7C-4D85-A295-C2E2BE0811F9}" srcOrd="0" destOrd="0" presId="urn:microsoft.com/office/officeart/2005/8/layout/target3"/>
    <dgm:cxn modelId="{646D8ECB-2F96-46A4-9E79-2F4436B61119}" type="presParOf" srcId="{3C72B2ED-E68D-4144-94F1-95EBD740F63C}" destId="{744C2EDF-71F9-43B1-AE7F-4E15C629D5E6}" srcOrd="1" destOrd="0" presId="urn:microsoft.com/office/officeart/2005/8/layout/target3"/>
    <dgm:cxn modelId="{BE2D2722-DCDB-4EF3-B211-3314301FC8A5}" type="presParOf" srcId="{3C72B2ED-E68D-4144-94F1-95EBD740F63C}" destId="{EDC2692E-85BB-4FEC-91D8-BD13E0CEC2E1}" srcOrd="2" destOrd="0" presId="urn:microsoft.com/office/officeart/2005/8/layout/target3"/>
    <dgm:cxn modelId="{2BE39CD2-8232-48C9-A898-B2FD3CB1781A}" type="presParOf" srcId="{3C72B2ED-E68D-4144-94F1-95EBD740F63C}" destId="{E1CDBCBE-26DC-4BE8-8FBA-3E7704107E95}" srcOrd="3" destOrd="0" presId="urn:microsoft.com/office/officeart/2005/8/layout/target3"/>
    <dgm:cxn modelId="{63CDAC7C-863E-4D71-9849-BD034C4F23BD}" type="presParOf" srcId="{3C72B2ED-E68D-4144-94F1-95EBD740F63C}" destId="{39EDFF14-3425-46CD-BEA0-3559319BA568}" srcOrd="4" destOrd="0" presId="urn:microsoft.com/office/officeart/2005/8/layout/target3"/>
    <dgm:cxn modelId="{44F7CBAD-298D-4E8B-912A-CAC1694A1101}" type="presParOf" srcId="{3C72B2ED-E68D-4144-94F1-95EBD740F63C}" destId="{203C0AE3-A3D6-41D0-BE97-D50761E6BD49}" srcOrd="5" destOrd="0" presId="urn:microsoft.com/office/officeart/2005/8/layout/target3"/>
    <dgm:cxn modelId="{FFFC6951-55F3-4934-AF3A-BC4B9960842D}" type="presParOf" srcId="{3C72B2ED-E68D-4144-94F1-95EBD740F63C}" destId="{71FDBBE0-0C2C-4F09-9014-C54B9F5917F5}" srcOrd="6" destOrd="0" presId="urn:microsoft.com/office/officeart/2005/8/layout/target3"/>
    <dgm:cxn modelId="{8264D5C3-7D17-4A64-BFD6-9D173629C34C}" type="presParOf" srcId="{3C72B2ED-E68D-4144-94F1-95EBD740F63C}" destId="{49075971-81E3-49C4-99DD-C7F840CAEC7B}" srcOrd="7" destOrd="0" presId="urn:microsoft.com/office/officeart/2005/8/layout/target3"/>
    <dgm:cxn modelId="{C9FB807D-57FF-4C70-8F8F-BD303DB08D06}" type="presParOf" srcId="{3C72B2ED-E68D-4144-94F1-95EBD740F63C}" destId="{152EF9F2-88DA-469C-A240-E68720BD44C1}" srcOrd="8" destOrd="0" presId="urn:microsoft.com/office/officeart/2005/8/layout/target3"/>
    <dgm:cxn modelId="{1D181DE5-A0D8-4F58-96BE-1D9E90174907}" type="presParOf" srcId="{3C72B2ED-E68D-4144-94F1-95EBD740F63C}" destId="{CDFA0238-AC99-4280-B050-437CAF779358}" srcOrd="9" destOrd="0" presId="urn:microsoft.com/office/officeart/2005/8/layout/target3"/>
    <dgm:cxn modelId="{1373EA5B-FD72-469E-A8F1-7E674D78B9E0}" type="presParOf" srcId="{3C72B2ED-E68D-4144-94F1-95EBD740F63C}" destId="{AD709FAB-F4F3-41F8-961F-274FFC5EB53D}" srcOrd="10" destOrd="0" presId="urn:microsoft.com/office/officeart/2005/8/layout/target3"/>
    <dgm:cxn modelId="{8955AE92-D618-4BA5-85DB-7749842E072C}" type="presParOf" srcId="{3C72B2ED-E68D-4144-94F1-95EBD740F63C}" destId="{5B30026E-41BC-4693-B5EE-39FDF9C6EF13}" srcOrd="11" destOrd="0" presId="urn:microsoft.com/office/officeart/2005/8/layout/target3"/>
    <dgm:cxn modelId="{184923D5-1CEB-4539-9F78-C0624593D22C}" type="presParOf" srcId="{3C72B2ED-E68D-4144-94F1-95EBD740F63C}" destId="{2EB3C4D6-CD54-461E-8DA4-F1E40A728E71}" srcOrd="12" destOrd="0" presId="urn:microsoft.com/office/officeart/2005/8/layout/target3"/>
    <dgm:cxn modelId="{97834DEF-A7F0-4B7F-A5D9-710F9324D7F5}" type="presParOf" srcId="{3C72B2ED-E68D-4144-94F1-95EBD740F63C}" destId="{BF28944C-8A27-4A4E-B704-C99499AEFB2B}" srcOrd="13" destOrd="0" presId="urn:microsoft.com/office/officeart/2005/8/layout/target3"/>
    <dgm:cxn modelId="{D004F36A-1136-44DE-8F1E-15D95412B9D3}" type="presParOf" srcId="{3C72B2ED-E68D-4144-94F1-95EBD740F63C}" destId="{ADE1BC50-AA53-4D4D-9F2F-A2569483BB6C}" srcOrd="14" destOrd="0" presId="urn:microsoft.com/office/officeart/2005/8/layout/target3"/>
    <dgm:cxn modelId="{6D6E3884-FEE4-4D15-8605-501F0C19542F}" type="presParOf" srcId="{3C72B2ED-E68D-4144-94F1-95EBD740F63C}" destId="{6C5A9979-F89F-45C0-A615-29287E305B4C}" srcOrd="15" destOrd="0" presId="urn:microsoft.com/office/officeart/2005/8/layout/target3"/>
    <dgm:cxn modelId="{16DB51A9-2436-4543-BF11-D1B73B752777}" type="presParOf" srcId="{3C72B2ED-E68D-4144-94F1-95EBD740F63C}" destId="{160BCFD6-5CE5-4BB3-9CD1-E1700FED3338}" srcOrd="16" destOrd="0" presId="urn:microsoft.com/office/officeart/2005/8/layout/target3"/>
    <dgm:cxn modelId="{4AF8B29B-F1DE-4E5B-81B0-9F8C4D71A62C}" type="presParOf" srcId="{3C72B2ED-E68D-4144-94F1-95EBD740F63C}" destId="{0D18CE82-5CCB-4E36-8307-7F5682BAB9C5}" srcOrd="17" destOrd="0" presId="urn:microsoft.com/office/officeart/2005/8/layout/target3"/>
    <dgm:cxn modelId="{2CDA9582-45CA-4184-9B7D-503C0B686300}" type="presParOf" srcId="{3C72B2ED-E68D-4144-94F1-95EBD740F63C}" destId="{52B588D6-F891-4A7B-9B83-1B2DB3B7E62D}" srcOrd="18" destOrd="0" presId="urn:microsoft.com/office/officeart/2005/8/layout/target3"/>
    <dgm:cxn modelId="{FF65CBD5-2BF2-4CD5-877A-75584E3076E7}" type="presParOf" srcId="{3C72B2ED-E68D-4144-94F1-95EBD740F63C}" destId="{CB111CFF-2AC2-4EB7-99CA-FE0271276471}"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3CA670-4F7C-4D85-A295-C2E2BE0811F9}">
      <dsp:nvSpPr>
        <dsp:cNvPr id="0" name=""/>
        <dsp:cNvSpPr/>
      </dsp:nvSpPr>
      <dsp:spPr>
        <a:xfrm>
          <a:off x="0" y="727323"/>
          <a:ext cx="3581797" cy="3581797"/>
        </a:xfrm>
        <a:prstGeom prst="pie">
          <a:avLst>
            <a:gd name="adj1" fmla="val 5400000"/>
            <a:gd name="adj2" fmla="val 162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C2692E-85BB-4FEC-91D8-BD13E0CEC2E1}">
      <dsp:nvSpPr>
        <dsp:cNvPr id="0" name=""/>
        <dsp:cNvSpPr/>
      </dsp:nvSpPr>
      <dsp:spPr>
        <a:xfrm>
          <a:off x="1790898" y="727323"/>
          <a:ext cx="4178763" cy="3581797"/>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solidFill>
                <a:schemeClr val="tx1">
                  <a:lumMod val="65000"/>
                  <a:lumOff val="35000"/>
                </a:schemeClr>
              </a:solidFill>
              <a:latin typeface="Luiss Sans" pitchFamily="2" charset="0"/>
            </a:rPr>
            <a:t>Know</a:t>
          </a:r>
          <a:endParaRPr lang="en-US" sz="2000" kern="1200" dirty="0">
            <a:solidFill>
              <a:schemeClr val="tx1">
                <a:lumMod val="65000"/>
                <a:lumOff val="35000"/>
              </a:schemeClr>
            </a:solidFill>
            <a:latin typeface="Luiss Sans" pitchFamily="2" charset="0"/>
          </a:endParaRPr>
        </a:p>
      </dsp:txBody>
      <dsp:txXfrm>
        <a:off x="1790898" y="727323"/>
        <a:ext cx="2089381" cy="761131"/>
      </dsp:txXfrm>
    </dsp:sp>
    <dsp:sp modelId="{39EDFF14-3425-46CD-BEA0-3559319BA568}">
      <dsp:nvSpPr>
        <dsp:cNvPr id="0" name=""/>
        <dsp:cNvSpPr/>
      </dsp:nvSpPr>
      <dsp:spPr>
        <a:xfrm>
          <a:off x="470110" y="1488455"/>
          <a:ext cx="2641575" cy="2641575"/>
        </a:xfrm>
        <a:prstGeom prst="pie">
          <a:avLst>
            <a:gd name="adj1" fmla="val 5400000"/>
            <a:gd name="adj2" fmla="val 16200000"/>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3C0AE3-A3D6-41D0-BE97-D50761E6BD49}">
      <dsp:nvSpPr>
        <dsp:cNvPr id="0" name=""/>
        <dsp:cNvSpPr/>
      </dsp:nvSpPr>
      <dsp:spPr>
        <a:xfrm>
          <a:off x="1790898" y="1488455"/>
          <a:ext cx="4178763" cy="2641575"/>
        </a:xfrm>
        <a:prstGeom prst="rect">
          <a:avLst/>
        </a:prstGeom>
        <a:solidFill>
          <a:schemeClr val="lt1">
            <a:alpha val="90000"/>
            <a:hueOff val="0"/>
            <a:satOff val="0"/>
            <a:lumOff val="0"/>
            <a:alphaOff val="0"/>
          </a:schemeClr>
        </a:solidFill>
        <a:ln w="12700" cap="flat" cmpd="sng" algn="ctr">
          <a:solidFill>
            <a:schemeClr val="accent4">
              <a:hueOff val="3266964"/>
              <a:satOff val="-13592"/>
              <a:lumOff val="320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solidFill>
                <a:schemeClr val="tx1">
                  <a:lumMod val="65000"/>
                  <a:lumOff val="35000"/>
                </a:schemeClr>
              </a:solidFill>
              <a:latin typeface="Luiss Sans" pitchFamily="2" charset="0"/>
            </a:rPr>
            <a:t>Connect</a:t>
          </a:r>
          <a:endParaRPr lang="en-US" sz="2000" kern="1200" dirty="0">
            <a:solidFill>
              <a:schemeClr val="tx1">
                <a:lumMod val="65000"/>
                <a:lumOff val="35000"/>
              </a:schemeClr>
            </a:solidFill>
            <a:latin typeface="Luiss Sans" pitchFamily="2" charset="0"/>
          </a:endParaRPr>
        </a:p>
      </dsp:txBody>
      <dsp:txXfrm>
        <a:off x="1790898" y="1488455"/>
        <a:ext cx="2089381" cy="761131"/>
      </dsp:txXfrm>
    </dsp:sp>
    <dsp:sp modelId="{49075971-81E3-49C4-99DD-C7F840CAEC7B}">
      <dsp:nvSpPr>
        <dsp:cNvPr id="0" name=""/>
        <dsp:cNvSpPr/>
      </dsp:nvSpPr>
      <dsp:spPr>
        <a:xfrm>
          <a:off x="940221" y="2249587"/>
          <a:ext cx="1701353" cy="1701353"/>
        </a:xfrm>
        <a:prstGeom prst="pie">
          <a:avLst>
            <a:gd name="adj1" fmla="val 5400000"/>
            <a:gd name="adj2" fmla="val 16200000"/>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2EF9F2-88DA-469C-A240-E68720BD44C1}">
      <dsp:nvSpPr>
        <dsp:cNvPr id="0" name=""/>
        <dsp:cNvSpPr/>
      </dsp:nvSpPr>
      <dsp:spPr>
        <a:xfrm>
          <a:off x="1790898" y="2249587"/>
          <a:ext cx="4178763" cy="1701353"/>
        </a:xfrm>
        <a:prstGeom prst="rect">
          <a:avLst/>
        </a:prstGeom>
        <a:solidFill>
          <a:schemeClr val="lt1">
            <a:alpha val="90000"/>
            <a:hueOff val="0"/>
            <a:satOff val="0"/>
            <a:lumOff val="0"/>
            <a:alphaOff val="0"/>
          </a:schemeClr>
        </a:solidFill>
        <a:ln w="12700" cap="flat" cmpd="sng" algn="ctr">
          <a:solidFill>
            <a:schemeClr val="accent4">
              <a:hueOff val="6533927"/>
              <a:satOff val="-27185"/>
              <a:lumOff val="64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err="1">
              <a:solidFill>
                <a:schemeClr val="tx1">
                  <a:lumMod val="65000"/>
                  <a:lumOff val="35000"/>
                </a:schemeClr>
              </a:solidFill>
              <a:latin typeface="Luiss Sans" pitchFamily="2" charset="0"/>
            </a:rPr>
            <a:t>Develop</a:t>
          </a:r>
          <a:endParaRPr lang="en-US" sz="2000" kern="1200" dirty="0">
            <a:solidFill>
              <a:schemeClr val="tx1">
                <a:lumMod val="65000"/>
                <a:lumOff val="35000"/>
              </a:schemeClr>
            </a:solidFill>
            <a:latin typeface="Luiss Sans" pitchFamily="2" charset="0"/>
          </a:endParaRPr>
        </a:p>
      </dsp:txBody>
      <dsp:txXfrm>
        <a:off x="1790898" y="2249587"/>
        <a:ext cx="2089381" cy="761131"/>
      </dsp:txXfrm>
    </dsp:sp>
    <dsp:sp modelId="{AD709FAB-F4F3-41F8-961F-274FFC5EB53D}">
      <dsp:nvSpPr>
        <dsp:cNvPr id="0" name=""/>
        <dsp:cNvSpPr/>
      </dsp:nvSpPr>
      <dsp:spPr>
        <a:xfrm>
          <a:off x="1410332" y="3010719"/>
          <a:ext cx="761131" cy="761131"/>
        </a:xfrm>
        <a:prstGeom prst="pie">
          <a:avLst>
            <a:gd name="adj1" fmla="val 5400000"/>
            <a:gd name="adj2" fmla="val 1620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30026E-41BC-4693-B5EE-39FDF9C6EF13}">
      <dsp:nvSpPr>
        <dsp:cNvPr id="0" name=""/>
        <dsp:cNvSpPr/>
      </dsp:nvSpPr>
      <dsp:spPr>
        <a:xfrm>
          <a:off x="1790898" y="3010719"/>
          <a:ext cx="4178763" cy="761131"/>
        </a:xfrm>
        <a:prstGeom prst="rect">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err="1">
              <a:solidFill>
                <a:schemeClr val="tx1">
                  <a:lumMod val="65000"/>
                  <a:lumOff val="35000"/>
                </a:schemeClr>
              </a:solidFill>
              <a:latin typeface="Luiss Sans" pitchFamily="2" charset="0"/>
            </a:rPr>
            <a:t>Engage</a:t>
          </a:r>
          <a:endParaRPr lang="en-US" sz="2000" kern="1200" dirty="0">
            <a:solidFill>
              <a:schemeClr val="tx1">
                <a:lumMod val="65000"/>
                <a:lumOff val="35000"/>
              </a:schemeClr>
            </a:solidFill>
            <a:latin typeface="Luiss Sans" pitchFamily="2" charset="0"/>
          </a:endParaRPr>
        </a:p>
      </dsp:txBody>
      <dsp:txXfrm>
        <a:off x="1790898" y="3010719"/>
        <a:ext cx="2089381" cy="761131"/>
      </dsp:txXfrm>
    </dsp:sp>
    <dsp:sp modelId="{BF28944C-8A27-4A4E-B704-C99499AEFB2B}">
      <dsp:nvSpPr>
        <dsp:cNvPr id="0" name=""/>
        <dsp:cNvSpPr/>
      </dsp:nvSpPr>
      <dsp:spPr>
        <a:xfrm>
          <a:off x="3880280" y="727323"/>
          <a:ext cx="2089381" cy="76113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14300" lvl="1" indent="-114300" algn="l" defTabSz="533400">
            <a:lnSpc>
              <a:spcPct val="90000"/>
            </a:lnSpc>
            <a:spcBef>
              <a:spcPct val="0"/>
            </a:spcBef>
            <a:spcAft>
              <a:spcPct val="15000"/>
            </a:spcAft>
            <a:buChar char="•"/>
          </a:pPr>
          <a:r>
            <a:rPr lang="it-IT" sz="1200" kern="1200">
              <a:solidFill>
                <a:schemeClr val="tx1">
                  <a:lumMod val="65000"/>
                  <a:lumOff val="35000"/>
                </a:schemeClr>
              </a:solidFill>
              <a:latin typeface="Luiss Sans" pitchFamily="2" charset="0"/>
            </a:rPr>
            <a:t>What’s going </a:t>
          </a:r>
          <a:r>
            <a:rPr lang="it-IT" sz="1200" kern="1200" dirty="0">
              <a:solidFill>
                <a:schemeClr val="tx1">
                  <a:lumMod val="65000"/>
                  <a:lumOff val="35000"/>
                </a:schemeClr>
              </a:solidFill>
              <a:latin typeface="Luiss Sans" pitchFamily="2" charset="0"/>
            </a:rPr>
            <a:t>on </a:t>
          </a:r>
          <a:r>
            <a:rPr lang="it-IT" sz="1200" kern="1200" dirty="0" err="1">
              <a:solidFill>
                <a:schemeClr val="tx1">
                  <a:lumMod val="65000"/>
                  <a:lumOff val="35000"/>
                </a:schemeClr>
              </a:solidFill>
              <a:latin typeface="Luiss Sans" pitchFamily="2" charset="0"/>
            </a:rPr>
            <a:t>about</a:t>
          </a:r>
          <a:r>
            <a:rPr lang="it-IT" sz="1200" kern="1200" dirty="0">
              <a:solidFill>
                <a:schemeClr val="tx1">
                  <a:lumMod val="65000"/>
                  <a:lumOff val="35000"/>
                </a:schemeClr>
              </a:solidFill>
              <a:latin typeface="Luiss Sans" pitchFamily="2" charset="0"/>
            </a:rPr>
            <a:t> </a:t>
          </a:r>
          <a:r>
            <a:rPr lang="it-IT" sz="1200" kern="1200" dirty="0" err="1">
              <a:solidFill>
                <a:schemeClr val="tx1">
                  <a:lumMod val="65000"/>
                  <a:lumOff val="35000"/>
                </a:schemeClr>
              </a:solidFill>
              <a:latin typeface="Luiss Sans" pitchFamily="2" charset="0"/>
            </a:rPr>
            <a:t>sustainability</a:t>
          </a:r>
          <a:r>
            <a:rPr lang="it-IT" sz="1200" kern="1200" dirty="0">
              <a:solidFill>
                <a:schemeClr val="tx1">
                  <a:lumMod val="65000"/>
                  <a:lumOff val="35000"/>
                </a:schemeClr>
              </a:solidFill>
              <a:latin typeface="Luiss Sans" pitchFamily="2" charset="0"/>
            </a:rPr>
            <a:t> in the University</a:t>
          </a:r>
          <a:endParaRPr lang="en-US" sz="1200" kern="1200" dirty="0">
            <a:solidFill>
              <a:schemeClr val="tx1">
                <a:lumMod val="65000"/>
                <a:lumOff val="35000"/>
              </a:schemeClr>
            </a:solidFill>
            <a:latin typeface="Luiss Sans" pitchFamily="2" charset="0"/>
          </a:endParaRPr>
        </a:p>
        <a:p>
          <a:pPr marL="114300" lvl="1" indent="-114300" algn="l" defTabSz="533400">
            <a:lnSpc>
              <a:spcPct val="90000"/>
            </a:lnSpc>
            <a:spcBef>
              <a:spcPct val="0"/>
            </a:spcBef>
            <a:spcAft>
              <a:spcPct val="15000"/>
            </a:spcAft>
            <a:buChar char="•"/>
          </a:pPr>
          <a:r>
            <a:rPr lang="it-IT" sz="1200" kern="1200" dirty="0" err="1">
              <a:solidFill>
                <a:schemeClr val="tx1">
                  <a:lumMod val="65000"/>
                  <a:lumOff val="35000"/>
                </a:schemeClr>
              </a:solidFill>
              <a:latin typeface="Luiss Sans" pitchFamily="2" charset="0"/>
            </a:rPr>
            <a:t>Research</a:t>
          </a:r>
          <a:r>
            <a:rPr lang="it-IT" sz="1200" kern="1200" dirty="0">
              <a:solidFill>
                <a:schemeClr val="tx1">
                  <a:lumMod val="65000"/>
                  <a:lumOff val="35000"/>
                </a:schemeClr>
              </a:solidFill>
              <a:latin typeface="Luiss Sans" pitchFamily="2" charset="0"/>
            </a:rPr>
            <a:t> and </a:t>
          </a:r>
          <a:r>
            <a:rPr lang="it-IT" sz="1200" kern="1200" dirty="0" err="1">
              <a:solidFill>
                <a:schemeClr val="tx1">
                  <a:lumMod val="65000"/>
                  <a:lumOff val="35000"/>
                </a:schemeClr>
              </a:solidFill>
              <a:latin typeface="Luiss Sans" pitchFamily="2" charset="0"/>
            </a:rPr>
            <a:t>didactics</a:t>
          </a:r>
          <a:r>
            <a:rPr lang="it-IT" sz="1200" kern="1200" dirty="0">
              <a:solidFill>
                <a:schemeClr val="tx1">
                  <a:lumMod val="65000"/>
                  <a:lumOff val="35000"/>
                </a:schemeClr>
              </a:solidFill>
              <a:latin typeface="Luiss Sans" pitchFamily="2" charset="0"/>
            </a:rPr>
            <a:t> </a:t>
          </a:r>
          <a:endParaRPr lang="en-US" sz="1200" kern="1200" dirty="0">
            <a:solidFill>
              <a:schemeClr val="tx1">
                <a:lumMod val="65000"/>
                <a:lumOff val="35000"/>
              </a:schemeClr>
            </a:solidFill>
            <a:latin typeface="Luiss Sans" pitchFamily="2" charset="0"/>
          </a:endParaRPr>
        </a:p>
        <a:p>
          <a:pPr marL="114300" lvl="1" indent="-114300" algn="l" defTabSz="533400">
            <a:lnSpc>
              <a:spcPct val="90000"/>
            </a:lnSpc>
            <a:spcBef>
              <a:spcPct val="0"/>
            </a:spcBef>
            <a:spcAft>
              <a:spcPct val="15000"/>
            </a:spcAft>
            <a:buChar char="•"/>
          </a:pPr>
          <a:r>
            <a:rPr lang="it-IT" sz="1200" kern="1200" dirty="0">
              <a:solidFill>
                <a:schemeClr val="tx1">
                  <a:lumMod val="65000"/>
                  <a:lumOff val="35000"/>
                </a:schemeClr>
              </a:solidFill>
              <a:latin typeface="Luiss Sans" pitchFamily="2" charset="0"/>
            </a:rPr>
            <a:t>KPI</a:t>
          </a:r>
          <a:endParaRPr lang="en-US" sz="1200" kern="1200" dirty="0">
            <a:solidFill>
              <a:schemeClr val="tx1">
                <a:lumMod val="65000"/>
                <a:lumOff val="35000"/>
              </a:schemeClr>
            </a:solidFill>
            <a:latin typeface="Luiss Sans" pitchFamily="2" charset="0"/>
          </a:endParaRPr>
        </a:p>
      </dsp:txBody>
      <dsp:txXfrm>
        <a:off x="3880280" y="727323"/>
        <a:ext cx="2089381" cy="761131"/>
      </dsp:txXfrm>
    </dsp:sp>
    <dsp:sp modelId="{6C5A9979-F89F-45C0-A615-29287E305B4C}">
      <dsp:nvSpPr>
        <dsp:cNvPr id="0" name=""/>
        <dsp:cNvSpPr/>
      </dsp:nvSpPr>
      <dsp:spPr>
        <a:xfrm>
          <a:off x="3880280" y="1488455"/>
          <a:ext cx="2089381" cy="76113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14300" lvl="1" indent="-114300" algn="l" defTabSz="533400">
            <a:lnSpc>
              <a:spcPct val="90000"/>
            </a:lnSpc>
            <a:spcBef>
              <a:spcPct val="0"/>
            </a:spcBef>
            <a:spcAft>
              <a:spcPct val="15000"/>
            </a:spcAft>
            <a:buChar char="•"/>
          </a:pPr>
          <a:r>
            <a:rPr lang="it-IT" sz="1200" kern="1200" dirty="0" err="1">
              <a:solidFill>
                <a:schemeClr val="tx1">
                  <a:lumMod val="65000"/>
                  <a:lumOff val="35000"/>
                </a:schemeClr>
              </a:solidFill>
              <a:latin typeface="Luiss Sans" pitchFamily="2" charset="0"/>
            </a:rPr>
            <a:t>Interraleted</a:t>
          </a:r>
          <a:r>
            <a:rPr lang="it-IT" sz="1200" kern="1200" dirty="0">
              <a:solidFill>
                <a:schemeClr val="tx1">
                  <a:lumMod val="65000"/>
                  <a:lumOff val="35000"/>
                </a:schemeClr>
              </a:solidFill>
              <a:latin typeface="Luiss Sans" pitchFamily="2" charset="0"/>
            </a:rPr>
            <a:t> projects with a </a:t>
          </a:r>
          <a:r>
            <a:rPr lang="it-IT" sz="1200" kern="1200" dirty="0" err="1">
              <a:solidFill>
                <a:schemeClr val="tx1">
                  <a:lumMod val="65000"/>
                  <a:lumOff val="35000"/>
                </a:schemeClr>
              </a:solidFill>
              <a:latin typeface="Luiss Sans" pitchFamily="2" charset="0"/>
            </a:rPr>
            <a:t>program</a:t>
          </a:r>
          <a:r>
            <a:rPr lang="it-IT" sz="1200" kern="1200" dirty="0">
              <a:solidFill>
                <a:schemeClr val="tx1">
                  <a:lumMod val="65000"/>
                  <a:lumOff val="35000"/>
                </a:schemeClr>
              </a:solidFill>
              <a:latin typeface="Luiss Sans" pitchFamily="2" charset="0"/>
            </a:rPr>
            <a:t> management </a:t>
          </a:r>
          <a:r>
            <a:rPr lang="it-IT" sz="1200" kern="1200" dirty="0" err="1">
              <a:solidFill>
                <a:schemeClr val="tx1">
                  <a:lumMod val="65000"/>
                  <a:lumOff val="35000"/>
                </a:schemeClr>
              </a:solidFill>
              <a:latin typeface="Luiss Sans" pitchFamily="2" charset="0"/>
            </a:rPr>
            <a:t>perspective</a:t>
          </a:r>
          <a:endParaRPr lang="en-US" sz="1200" kern="1200" dirty="0">
            <a:solidFill>
              <a:schemeClr val="tx1">
                <a:lumMod val="65000"/>
                <a:lumOff val="35000"/>
              </a:schemeClr>
            </a:solidFill>
            <a:latin typeface="Luiss Sans" pitchFamily="2" charset="0"/>
          </a:endParaRPr>
        </a:p>
        <a:p>
          <a:pPr marL="114300" lvl="1" indent="-114300" algn="l" defTabSz="533400">
            <a:lnSpc>
              <a:spcPct val="90000"/>
            </a:lnSpc>
            <a:spcBef>
              <a:spcPct val="0"/>
            </a:spcBef>
            <a:spcAft>
              <a:spcPct val="15000"/>
            </a:spcAft>
            <a:buChar char="•"/>
          </a:pPr>
          <a:r>
            <a:rPr lang="it-IT" sz="1200" kern="1200" dirty="0" err="1">
              <a:solidFill>
                <a:schemeClr val="tx1">
                  <a:lumMod val="65000"/>
                  <a:lumOff val="35000"/>
                </a:schemeClr>
              </a:solidFill>
              <a:latin typeface="Luiss Sans" pitchFamily="2" charset="0"/>
            </a:rPr>
            <a:t>Different</a:t>
          </a:r>
          <a:r>
            <a:rPr lang="it-IT" sz="1200" kern="1200" dirty="0">
              <a:solidFill>
                <a:schemeClr val="tx1">
                  <a:lumMod val="65000"/>
                  <a:lumOff val="35000"/>
                </a:schemeClr>
              </a:solidFill>
              <a:latin typeface="Luiss Sans" pitchFamily="2" charset="0"/>
            </a:rPr>
            <a:t> </a:t>
          </a:r>
          <a:r>
            <a:rPr lang="it-IT" sz="1200" kern="1200" dirty="0" err="1">
              <a:solidFill>
                <a:schemeClr val="tx1">
                  <a:lumMod val="65000"/>
                  <a:lumOff val="35000"/>
                </a:schemeClr>
              </a:solidFill>
              <a:latin typeface="Luiss Sans" pitchFamily="2" charset="0"/>
            </a:rPr>
            <a:t>Departments</a:t>
          </a:r>
          <a:r>
            <a:rPr lang="it-IT" sz="1200" kern="1200" dirty="0">
              <a:solidFill>
                <a:schemeClr val="tx1">
                  <a:lumMod val="65000"/>
                  <a:lumOff val="35000"/>
                </a:schemeClr>
              </a:solidFill>
              <a:latin typeface="Luiss Sans" pitchFamily="2" charset="0"/>
            </a:rPr>
            <a:t> on </a:t>
          </a:r>
          <a:r>
            <a:rPr lang="it-IT" sz="1200" kern="1200" dirty="0" err="1">
              <a:solidFill>
                <a:schemeClr val="tx1">
                  <a:lumMod val="65000"/>
                  <a:lumOff val="35000"/>
                </a:schemeClr>
              </a:solidFill>
              <a:latin typeface="Luiss Sans" pitchFamily="2" charset="0"/>
            </a:rPr>
            <a:t>specific</a:t>
          </a:r>
          <a:r>
            <a:rPr lang="it-IT" sz="1200" kern="1200" dirty="0">
              <a:solidFill>
                <a:schemeClr val="tx1">
                  <a:lumMod val="65000"/>
                  <a:lumOff val="35000"/>
                </a:schemeClr>
              </a:solidFill>
              <a:latin typeface="Luiss Sans" pitchFamily="2" charset="0"/>
            </a:rPr>
            <a:t> task</a:t>
          </a:r>
          <a:endParaRPr lang="en-US" sz="1600" kern="1200" dirty="0">
            <a:solidFill>
              <a:schemeClr val="tx1">
                <a:lumMod val="65000"/>
                <a:lumOff val="35000"/>
              </a:schemeClr>
            </a:solidFill>
            <a:latin typeface="Luiss Sans" pitchFamily="2" charset="0"/>
          </a:endParaRPr>
        </a:p>
      </dsp:txBody>
      <dsp:txXfrm>
        <a:off x="3880280" y="1488455"/>
        <a:ext cx="2089381" cy="761131"/>
      </dsp:txXfrm>
    </dsp:sp>
    <dsp:sp modelId="{0D18CE82-5CCB-4E36-8307-7F5682BAB9C5}">
      <dsp:nvSpPr>
        <dsp:cNvPr id="0" name=""/>
        <dsp:cNvSpPr/>
      </dsp:nvSpPr>
      <dsp:spPr>
        <a:xfrm>
          <a:off x="3880280" y="2249587"/>
          <a:ext cx="2089381" cy="76113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14300" lvl="1" indent="-114300" algn="l" defTabSz="533400">
            <a:lnSpc>
              <a:spcPct val="90000"/>
            </a:lnSpc>
            <a:spcBef>
              <a:spcPct val="0"/>
            </a:spcBef>
            <a:spcAft>
              <a:spcPct val="15000"/>
            </a:spcAft>
            <a:buChar char="•"/>
          </a:pPr>
          <a:r>
            <a:rPr lang="it-IT" sz="1200" kern="1200" dirty="0">
              <a:solidFill>
                <a:schemeClr val="tx1">
                  <a:lumMod val="65000"/>
                  <a:lumOff val="35000"/>
                </a:schemeClr>
              </a:solidFill>
              <a:latin typeface="Luiss Sans" pitchFamily="2" charset="0"/>
            </a:rPr>
            <a:t>New projects</a:t>
          </a:r>
          <a:endParaRPr lang="en-US" sz="1200" kern="1200" dirty="0">
            <a:solidFill>
              <a:schemeClr val="tx1">
                <a:lumMod val="65000"/>
                <a:lumOff val="35000"/>
              </a:schemeClr>
            </a:solidFill>
            <a:latin typeface="Luiss Sans" pitchFamily="2" charset="0"/>
          </a:endParaRPr>
        </a:p>
        <a:p>
          <a:pPr marL="114300" lvl="1" indent="-114300" algn="l" defTabSz="533400">
            <a:lnSpc>
              <a:spcPct val="90000"/>
            </a:lnSpc>
            <a:spcBef>
              <a:spcPct val="0"/>
            </a:spcBef>
            <a:spcAft>
              <a:spcPct val="15000"/>
            </a:spcAft>
            <a:buChar char="•"/>
          </a:pPr>
          <a:r>
            <a:rPr lang="it-IT" sz="1200" kern="1200" dirty="0">
              <a:solidFill>
                <a:schemeClr val="tx1">
                  <a:lumMod val="65000"/>
                  <a:lumOff val="35000"/>
                </a:schemeClr>
              </a:solidFill>
              <a:latin typeface="Luiss Sans" pitchFamily="2" charset="0"/>
            </a:rPr>
            <a:t>New partnership</a:t>
          </a:r>
          <a:endParaRPr lang="en-US" sz="1200" kern="1200" dirty="0">
            <a:solidFill>
              <a:schemeClr val="tx1">
                <a:lumMod val="65000"/>
                <a:lumOff val="35000"/>
              </a:schemeClr>
            </a:solidFill>
            <a:latin typeface="Luiss Sans" pitchFamily="2" charset="0"/>
          </a:endParaRPr>
        </a:p>
      </dsp:txBody>
      <dsp:txXfrm>
        <a:off x="3880280" y="2249587"/>
        <a:ext cx="2089381" cy="761131"/>
      </dsp:txXfrm>
    </dsp:sp>
    <dsp:sp modelId="{CB111CFF-2AC2-4EB7-99CA-FE0271276471}">
      <dsp:nvSpPr>
        <dsp:cNvPr id="0" name=""/>
        <dsp:cNvSpPr/>
      </dsp:nvSpPr>
      <dsp:spPr>
        <a:xfrm>
          <a:off x="3880280" y="3010719"/>
          <a:ext cx="2089381" cy="76113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14300" lvl="1" indent="-114300" algn="l" defTabSz="533400">
            <a:lnSpc>
              <a:spcPct val="90000"/>
            </a:lnSpc>
            <a:spcBef>
              <a:spcPct val="0"/>
            </a:spcBef>
            <a:spcAft>
              <a:spcPct val="15000"/>
            </a:spcAft>
            <a:buChar char="•"/>
          </a:pPr>
          <a:r>
            <a:rPr lang="it-IT" sz="1200" kern="1200" dirty="0">
              <a:solidFill>
                <a:schemeClr val="tx1">
                  <a:lumMod val="65000"/>
                  <a:lumOff val="35000"/>
                </a:schemeClr>
              </a:solidFill>
              <a:latin typeface="Luiss Sans" pitchFamily="2" charset="0"/>
            </a:rPr>
            <a:t>Events</a:t>
          </a:r>
          <a:endParaRPr lang="en-US" sz="1200" kern="1200" dirty="0">
            <a:solidFill>
              <a:schemeClr val="tx1">
                <a:lumMod val="65000"/>
                <a:lumOff val="35000"/>
              </a:schemeClr>
            </a:solidFill>
            <a:latin typeface="Luiss Sans" pitchFamily="2" charset="0"/>
          </a:endParaRPr>
        </a:p>
        <a:p>
          <a:pPr marL="114300" lvl="1" indent="-114300" algn="l" defTabSz="533400">
            <a:lnSpc>
              <a:spcPct val="90000"/>
            </a:lnSpc>
            <a:spcBef>
              <a:spcPct val="0"/>
            </a:spcBef>
            <a:spcAft>
              <a:spcPct val="15000"/>
            </a:spcAft>
            <a:buChar char="•"/>
          </a:pPr>
          <a:r>
            <a:rPr lang="it-IT" sz="1200" kern="1200" dirty="0" err="1">
              <a:solidFill>
                <a:schemeClr val="tx1">
                  <a:lumMod val="65000"/>
                  <a:lumOff val="35000"/>
                </a:schemeClr>
              </a:solidFill>
              <a:latin typeface="Luiss Sans" pitchFamily="2" charset="0"/>
            </a:rPr>
            <a:t>Integrated</a:t>
          </a:r>
          <a:r>
            <a:rPr lang="it-IT" sz="1200" kern="1200" dirty="0">
              <a:solidFill>
                <a:schemeClr val="tx1">
                  <a:lumMod val="65000"/>
                  <a:lumOff val="35000"/>
                </a:schemeClr>
              </a:solidFill>
              <a:latin typeface="Luiss Sans" pitchFamily="2" charset="0"/>
            </a:rPr>
            <a:t> </a:t>
          </a:r>
          <a:r>
            <a:rPr lang="it-IT" sz="1200" kern="1200" dirty="0" err="1">
              <a:solidFill>
                <a:schemeClr val="tx1">
                  <a:lumMod val="65000"/>
                  <a:lumOff val="35000"/>
                </a:schemeClr>
              </a:solidFill>
              <a:latin typeface="Luiss Sans" pitchFamily="2" charset="0"/>
            </a:rPr>
            <a:t>communication</a:t>
          </a:r>
          <a:r>
            <a:rPr lang="it-IT" sz="1200" kern="1200" dirty="0">
              <a:solidFill>
                <a:schemeClr val="tx1">
                  <a:lumMod val="65000"/>
                  <a:lumOff val="35000"/>
                </a:schemeClr>
              </a:solidFill>
              <a:latin typeface="Luiss Sans" pitchFamily="2" charset="0"/>
            </a:rPr>
            <a:t> plan</a:t>
          </a:r>
          <a:endParaRPr lang="en-US" sz="1200" kern="1200" dirty="0">
            <a:solidFill>
              <a:schemeClr val="tx1">
                <a:lumMod val="65000"/>
                <a:lumOff val="35000"/>
              </a:schemeClr>
            </a:solidFill>
            <a:latin typeface="Luiss Sans" pitchFamily="2" charset="0"/>
          </a:endParaRPr>
        </a:p>
        <a:p>
          <a:pPr marL="114300" lvl="1" indent="-114300" algn="l" defTabSz="533400">
            <a:lnSpc>
              <a:spcPct val="90000"/>
            </a:lnSpc>
            <a:spcBef>
              <a:spcPct val="0"/>
            </a:spcBef>
            <a:spcAft>
              <a:spcPct val="15000"/>
            </a:spcAft>
            <a:buChar char="•"/>
          </a:pPr>
          <a:r>
            <a:rPr lang="it-IT" sz="1200" kern="1200" dirty="0" err="1">
              <a:solidFill>
                <a:schemeClr val="tx1">
                  <a:lumMod val="65000"/>
                  <a:lumOff val="35000"/>
                </a:schemeClr>
              </a:solidFill>
              <a:latin typeface="Luiss Sans" pitchFamily="2" charset="0"/>
            </a:rPr>
            <a:t>Integrated</a:t>
          </a:r>
          <a:r>
            <a:rPr lang="it-IT" sz="1200" kern="1200" dirty="0">
              <a:solidFill>
                <a:schemeClr val="tx1">
                  <a:lumMod val="65000"/>
                  <a:lumOff val="35000"/>
                </a:schemeClr>
              </a:solidFill>
              <a:latin typeface="Luiss Sans" pitchFamily="2" charset="0"/>
            </a:rPr>
            <a:t> Report</a:t>
          </a:r>
          <a:endParaRPr lang="en-US" sz="1200" kern="1200" dirty="0">
            <a:solidFill>
              <a:schemeClr val="tx1">
                <a:lumMod val="65000"/>
                <a:lumOff val="35000"/>
              </a:schemeClr>
            </a:solidFill>
            <a:latin typeface="Luiss Sans" pitchFamily="2" charset="0"/>
          </a:endParaRPr>
        </a:p>
      </dsp:txBody>
      <dsp:txXfrm>
        <a:off x="3880280" y="3010719"/>
        <a:ext cx="2089381" cy="761131"/>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3E04FC-0E64-1840-9C6A-42B85D5EA1CD}" type="datetimeFigureOut">
              <a:rPr lang="it-IT" smtClean="0"/>
              <a:t>05/07/2023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3C4299-DFA9-814B-AD28-ECDE1FA0A815}" type="slidenum">
              <a:rPr lang="it-IT" smtClean="0"/>
              <a:t>‹N›</a:t>
            </a:fld>
            <a:endParaRPr lang="it-IT"/>
          </a:p>
        </p:txBody>
      </p:sp>
    </p:spTree>
    <p:extLst>
      <p:ext uri="{BB962C8B-B14F-4D97-AF65-F5344CB8AC3E}">
        <p14:creationId xmlns:p14="http://schemas.microsoft.com/office/powerpoint/2010/main" val="188186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B73C4299-DFA9-814B-AD28-ECDE1FA0A815}" type="slidenum">
              <a:rPr lang="it-IT" smtClean="0"/>
              <a:t>2</a:t>
            </a:fld>
            <a:endParaRPr lang="it-IT"/>
          </a:p>
        </p:txBody>
      </p:sp>
    </p:spTree>
    <p:extLst>
      <p:ext uri="{BB962C8B-B14F-4D97-AF65-F5344CB8AC3E}">
        <p14:creationId xmlns:p14="http://schemas.microsoft.com/office/powerpoint/2010/main" val="1989036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73C4299-DFA9-814B-AD28-ECDE1FA0A815}" type="slidenum">
              <a:rPr lang="it-IT" smtClean="0"/>
              <a:t>11</a:t>
            </a:fld>
            <a:endParaRPr lang="it-IT"/>
          </a:p>
        </p:txBody>
      </p:sp>
    </p:spTree>
    <p:extLst>
      <p:ext uri="{BB962C8B-B14F-4D97-AF65-F5344CB8AC3E}">
        <p14:creationId xmlns:p14="http://schemas.microsoft.com/office/powerpoint/2010/main" val="905526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73C4299-DFA9-814B-AD28-ECDE1FA0A815}" type="slidenum">
              <a:rPr lang="it-IT" smtClean="0"/>
              <a:t>12</a:t>
            </a:fld>
            <a:endParaRPr lang="it-IT"/>
          </a:p>
        </p:txBody>
      </p:sp>
    </p:spTree>
    <p:extLst>
      <p:ext uri="{BB962C8B-B14F-4D97-AF65-F5344CB8AC3E}">
        <p14:creationId xmlns:p14="http://schemas.microsoft.com/office/powerpoint/2010/main" val="1092398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73C4299-DFA9-814B-AD28-ECDE1FA0A815}" type="slidenum">
              <a:rPr lang="it-IT" smtClean="0"/>
              <a:t>13</a:t>
            </a:fld>
            <a:endParaRPr lang="it-IT"/>
          </a:p>
        </p:txBody>
      </p:sp>
    </p:spTree>
    <p:extLst>
      <p:ext uri="{BB962C8B-B14F-4D97-AF65-F5344CB8AC3E}">
        <p14:creationId xmlns:p14="http://schemas.microsoft.com/office/powerpoint/2010/main" val="2884693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73C4299-DFA9-814B-AD28-ECDE1FA0A815}" type="slidenum">
              <a:rPr lang="it-IT" smtClean="0"/>
              <a:t>14</a:t>
            </a:fld>
            <a:endParaRPr lang="it-IT"/>
          </a:p>
        </p:txBody>
      </p:sp>
    </p:spTree>
    <p:extLst>
      <p:ext uri="{BB962C8B-B14F-4D97-AF65-F5344CB8AC3E}">
        <p14:creationId xmlns:p14="http://schemas.microsoft.com/office/powerpoint/2010/main" val="1598169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B73C4299-DFA9-814B-AD28-ECDE1FA0A815}" type="slidenum">
              <a:rPr lang="it-IT" smtClean="0"/>
              <a:t>15</a:t>
            </a:fld>
            <a:endParaRPr lang="it-IT"/>
          </a:p>
        </p:txBody>
      </p:sp>
    </p:spTree>
    <p:extLst>
      <p:ext uri="{BB962C8B-B14F-4D97-AF65-F5344CB8AC3E}">
        <p14:creationId xmlns:p14="http://schemas.microsoft.com/office/powerpoint/2010/main" val="2823648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73C4299-DFA9-814B-AD28-ECDE1FA0A815}" type="slidenum">
              <a:rPr lang="it-IT" smtClean="0"/>
              <a:t>16</a:t>
            </a:fld>
            <a:endParaRPr lang="it-IT"/>
          </a:p>
        </p:txBody>
      </p:sp>
    </p:spTree>
    <p:extLst>
      <p:ext uri="{BB962C8B-B14F-4D97-AF65-F5344CB8AC3E}">
        <p14:creationId xmlns:p14="http://schemas.microsoft.com/office/powerpoint/2010/main" val="1019651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73C4299-DFA9-814B-AD28-ECDE1FA0A815}" type="slidenum">
              <a:rPr lang="it-IT" smtClean="0"/>
              <a:t>17</a:t>
            </a:fld>
            <a:endParaRPr lang="it-IT"/>
          </a:p>
        </p:txBody>
      </p:sp>
    </p:spTree>
    <p:extLst>
      <p:ext uri="{BB962C8B-B14F-4D97-AF65-F5344CB8AC3E}">
        <p14:creationId xmlns:p14="http://schemas.microsoft.com/office/powerpoint/2010/main" val="2694478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73C4299-DFA9-814B-AD28-ECDE1FA0A815}" type="slidenum">
              <a:rPr lang="it-IT" smtClean="0"/>
              <a:t>18</a:t>
            </a:fld>
            <a:endParaRPr lang="it-IT"/>
          </a:p>
        </p:txBody>
      </p:sp>
    </p:spTree>
    <p:extLst>
      <p:ext uri="{BB962C8B-B14F-4D97-AF65-F5344CB8AC3E}">
        <p14:creationId xmlns:p14="http://schemas.microsoft.com/office/powerpoint/2010/main" val="3837604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73C4299-DFA9-814B-AD28-ECDE1FA0A815}" type="slidenum">
              <a:rPr lang="it-IT" smtClean="0"/>
              <a:t>19</a:t>
            </a:fld>
            <a:endParaRPr lang="it-IT"/>
          </a:p>
        </p:txBody>
      </p:sp>
    </p:spTree>
    <p:extLst>
      <p:ext uri="{BB962C8B-B14F-4D97-AF65-F5344CB8AC3E}">
        <p14:creationId xmlns:p14="http://schemas.microsoft.com/office/powerpoint/2010/main" val="252507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73C4299-DFA9-814B-AD28-ECDE1FA0A815}" type="slidenum">
              <a:rPr lang="it-IT" smtClean="0"/>
              <a:t>20</a:t>
            </a:fld>
            <a:endParaRPr lang="it-IT"/>
          </a:p>
        </p:txBody>
      </p:sp>
    </p:spTree>
    <p:extLst>
      <p:ext uri="{BB962C8B-B14F-4D97-AF65-F5344CB8AC3E}">
        <p14:creationId xmlns:p14="http://schemas.microsoft.com/office/powerpoint/2010/main" val="3296774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73C4299-DFA9-814B-AD28-ECDE1FA0A815}" type="slidenum">
              <a:rPr lang="it-IT" smtClean="0"/>
              <a:t>3</a:t>
            </a:fld>
            <a:endParaRPr lang="it-IT"/>
          </a:p>
        </p:txBody>
      </p:sp>
    </p:spTree>
    <p:extLst>
      <p:ext uri="{BB962C8B-B14F-4D97-AF65-F5344CB8AC3E}">
        <p14:creationId xmlns:p14="http://schemas.microsoft.com/office/powerpoint/2010/main" val="36741451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73C4299-DFA9-814B-AD28-ECDE1FA0A815}" type="slidenum">
              <a:rPr lang="it-IT" smtClean="0"/>
              <a:t>21</a:t>
            </a:fld>
            <a:endParaRPr lang="it-IT"/>
          </a:p>
        </p:txBody>
      </p:sp>
    </p:spTree>
    <p:extLst>
      <p:ext uri="{BB962C8B-B14F-4D97-AF65-F5344CB8AC3E}">
        <p14:creationId xmlns:p14="http://schemas.microsoft.com/office/powerpoint/2010/main" val="4035725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73C4299-DFA9-814B-AD28-ECDE1FA0A815}" type="slidenum">
              <a:rPr lang="it-IT" smtClean="0"/>
              <a:t>22</a:t>
            </a:fld>
            <a:endParaRPr lang="it-IT"/>
          </a:p>
        </p:txBody>
      </p:sp>
    </p:spTree>
    <p:extLst>
      <p:ext uri="{BB962C8B-B14F-4D97-AF65-F5344CB8AC3E}">
        <p14:creationId xmlns:p14="http://schemas.microsoft.com/office/powerpoint/2010/main" val="2404606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73C4299-DFA9-814B-AD28-ECDE1FA0A815}" type="slidenum">
              <a:rPr lang="it-IT" smtClean="0"/>
              <a:t>23</a:t>
            </a:fld>
            <a:endParaRPr lang="it-IT"/>
          </a:p>
        </p:txBody>
      </p:sp>
    </p:spTree>
    <p:extLst>
      <p:ext uri="{BB962C8B-B14F-4D97-AF65-F5344CB8AC3E}">
        <p14:creationId xmlns:p14="http://schemas.microsoft.com/office/powerpoint/2010/main" val="1923888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73C4299-DFA9-814B-AD28-ECDE1FA0A815}" type="slidenum">
              <a:rPr lang="it-IT" smtClean="0"/>
              <a:t>24</a:t>
            </a:fld>
            <a:endParaRPr lang="it-IT"/>
          </a:p>
        </p:txBody>
      </p:sp>
    </p:spTree>
    <p:extLst>
      <p:ext uri="{BB962C8B-B14F-4D97-AF65-F5344CB8AC3E}">
        <p14:creationId xmlns:p14="http://schemas.microsoft.com/office/powerpoint/2010/main" val="577744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73C4299-DFA9-814B-AD28-ECDE1FA0A815}" type="slidenum">
              <a:rPr lang="it-IT" smtClean="0"/>
              <a:t>25</a:t>
            </a:fld>
            <a:endParaRPr lang="it-IT"/>
          </a:p>
        </p:txBody>
      </p:sp>
    </p:spTree>
    <p:extLst>
      <p:ext uri="{BB962C8B-B14F-4D97-AF65-F5344CB8AC3E}">
        <p14:creationId xmlns:p14="http://schemas.microsoft.com/office/powerpoint/2010/main" val="3804864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73C4299-DFA9-814B-AD28-ECDE1FA0A815}" type="slidenum">
              <a:rPr lang="it-IT" smtClean="0"/>
              <a:t>26</a:t>
            </a:fld>
            <a:endParaRPr lang="it-IT"/>
          </a:p>
        </p:txBody>
      </p:sp>
    </p:spTree>
    <p:extLst>
      <p:ext uri="{BB962C8B-B14F-4D97-AF65-F5344CB8AC3E}">
        <p14:creationId xmlns:p14="http://schemas.microsoft.com/office/powerpoint/2010/main" val="3121099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73C4299-DFA9-814B-AD28-ECDE1FA0A815}" type="slidenum">
              <a:rPr lang="it-IT" smtClean="0"/>
              <a:t>4</a:t>
            </a:fld>
            <a:endParaRPr lang="it-IT"/>
          </a:p>
        </p:txBody>
      </p:sp>
    </p:spTree>
    <p:extLst>
      <p:ext uri="{BB962C8B-B14F-4D97-AF65-F5344CB8AC3E}">
        <p14:creationId xmlns:p14="http://schemas.microsoft.com/office/powerpoint/2010/main" val="2494252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B73C4299-DFA9-814B-AD28-ECDE1FA0A815}" type="slidenum">
              <a:rPr lang="it-IT" smtClean="0"/>
              <a:t>5</a:t>
            </a:fld>
            <a:endParaRPr lang="it-IT"/>
          </a:p>
        </p:txBody>
      </p:sp>
    </p:spTree>
    <p:extLst>
      <p:ext uri="{BB962C8B-B14F-4D97-AF65-F5344CB8AC3E}">
        <p14:creationId xmlns:p14="http://schemas.microsoft.com/office/powerpoint/2010/main" val="2042430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73C4299-DFA9-814B-AD28-ECDE1FA0A815}" type="slidenum">
              <a:rPr lang="it-IT" smtClean="0"/>
              <a:t>6</a:t>
            </a:fld>
            <a:endParaRPr lang="it-IT"/>
          </a:p>
        </p:txBody>
      </p:sp>
    </p:spTree>
    <p:extLst>
      <p:ext uri="{BB962C8B-B14F-4D97-AF65-F5344CB8AC3E}">
        <p14:creationId xmlns:p14="http://schemas.microsoft.com/office/powerpoint/2010/main" val="3208730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73C4299-DFA9-814B-AD28-ECDE1FA0A815}" type="slidenum">
              <a:rPr lang="it-IT" smtClean="0"/>
              <a:t>7</a:t>
            </a:fld>
            <a:endParaRPr lang="it-IT"/>
          </a:p>
        </p:txBody>
      </p:sp>
    </p:spTree>
    <p:extLst>
      <p:ext uri="{BB962C8B-B14F-4D97-AF65-F5344CB8AC3E}">
        <p14:creationId xmlns:p14="http://schemas.microsoft.com/office/powerpoint/2010/main" val="3070584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73C4299-DFA9-814B-AD28-ECDE1FA0A815}" type="slidenum">
              <a:rPr lang="it-IT" smtClean="0"/>
              <a:t>8</a:t>
            </a:fld>
            <a:endParaRPr lang="it-IT"/>
          </a:p>
        </p:txBody>
      </p:sp>
    </p:spTree>
    <p:extLst>
      <p:ext uri="{BB962C8B-B14F-4D97-AF65-F5344CB8AC3E}">
        <p14:creationId xmlns:p14="http://schemas.microsoft.com/office/powerpoint/2010/main" val="3767934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73C4299-DFA9-814B-AD28-ECDE1FA0A815}" type="slidenum">
              <a:rPr lang="it-IT" smtClean="0"/>
              <a:t>9</a:t>
            </a:fld>
            <a:endParaRPr lang="it-IT"/>
          </a:p>
        </p:txBody>
      </p:sp>
    </p:spTree>
    <p:extLst>
      <p:ext uri="{BB962C8B-B14F-4D97-AF65-F5344CB8AC3E}">
        <p14:creationId xmlns:p14="http://schemas.microsoft.com/office/powerpoint/2010/main" val="2192889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73C4299-DFA9-814B-AD28-ECDE1FA0A815}" type="slidenum">
              <a:rPr lang="it-IT" smtClean="0"/>
              <a:t>10</a:t>
            </a:fld>
            <a:endParaRPr lang="it-IT"/>
          </a:p>
        </p:txBody>
      </p:sp>
    </p:spTree>
    <p:extLst>
      <p:ext uri="{BB962C8B-B14F-4D97-AF65-F5344CB8AC3E}">
        <p14:creationId xmlns:p14="http://schemas.microsoft.com/office/powerpoint/2010/main" val="18574814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BB0A04-BBE7-D343-BF4A-4CC426B845C4}"/>
              </a:ext>
            </a:extLst>
          </p:cNvPr>
          <p:cNvSpPr>
            <a:spLocks noGrp="1"/>
          </p:cNvSpPr>
          <p:nvPr>
            <p:ph type="ctrTitle"/>
          </p:nvPr>
        </p:nvSpPr>
        <p:spPr>
          <a:xfrm>
            <a:off x="506353" y="1672314"/>
            <a:ext cx="11189995" cy="547200"/>
          </a:xfrm>
        </p:spPr>
        <p:txBody>
          <a:bodyPr lIns="0" tIns="0" rIns="0" bIns="0" anchor="t" anchorCtr="0">
            <a:spAutoFit/>
          </a:bodyPr>
          <a:lstStyle>
            <a:lvl1pPr algn="l">
              <a:defRPr sz="3800" b="1" i="0">
                <a:solidFill>
                  <a:srgbClr val="003A70"/>
                </a:solidFill>
                <a:latin typeface="Luiss Sans" pitchFamily="2" charset="0"/>
              </a:defRPr>
            </a:lvl1pPr>
          </a:lstStyle>
          <a:p>
            <a:r>
              <a:rPr lang="it-IT" dirty="0"/>
              <a:t>Fare clic per modificare lo stile del titolo dello schema</a:t>
            </a:r>
          </a:p>
        </p:txBody>
      </p:sp>
      <p:sp>
        <p:nvSpPr>
          <p:cNvPr id="3" name="Sottotitolo 2">
            <a:extLst>
              <a:ext uri="{FF2B5EF4-FFF2-40B4-BE49-F238E27FC236}">
                <a16:creationId xmlns:a16="http://schemas.microsoft.com/office/drawing/2014/main" id="{E0679AF4-40BB-0349-820B-505BF6BB121D}"/>
              </a:ext>
            </a:extLst>
          </p:cNvPr>
          <p:cNvSpPr>
            <a:spLocks noGrp="1"/>
          </p:cNvSpPr>
          <p:nvPr>
            <p:ph type="subTitle" idx="1"/>
          </p:nvPr>
        </p:nvSpPr>
        <p:spPr>
          <a:xfrm>
            <a:off x="498261" y="2243181"/>
            <a:ext cx="11189994" cy="619850"/>
          </a:xfrm>
        </p:spPr>
        <p:txBody>
          <a:bodyPr lIns="0" tIns="0" rIns="0" bIns="0" anchor="t">
            <a:spAutoFit/>
          </a:bodyPr>
          <a:lstStyle>
            <a:lvl1pPr marL="0" indent="0" algn="l">
              <a:buNone/>
              <a:defRPr sz="3800">
                <a:solidFill>
                  <a:srgbClr val="003A70"/>
                </a:solidFill>
                <a:latin typeface="Luiss Sans"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4" name="Segnaposto data 3">
            <a:extLst>
              <a:ext uri="{FF2B5EF4-FFF2-40B4-BE49-F238E27FC236}">
                <a16:creationId xmlns:a16="http://schemas.microsoft.com/office/drawing/2014/main" id="{B71A5510-EE32-3446-8828-82083C2039E6}"/>
              </a:ext>
            </a:extLst>
          </p:cNvPr>
          <p:cNvSpPr>
            <a:spLocks noGrp="1"/>
          </p:cNvSpPr>
          <p:nvPr>
            <p:ph type="dt" sz="half" idx="10"/>
          </p:nvPr>
        </p:nvSpPr>
        <p:spPr>
          <a:xfrm>
            <a:off x="522271" y="3891534"/>
            <a:ext cx="5565913" cy="547200"/>
          </a:xfrm>
        </p:spPr>
        <p:txBody>
          <a:bodyPr lIns="0" tIns="0" rIns="0" bIns="0" anchor="b"/>
          <a:lstStyle>
            <a:lvl1pPr algn="l">
              <a:defRPr sz="2200" b="1" i="0">
                <a:solidFill>
                  <a:srgbClr val="003A70"/>
                </a:solidFill>
                <a:latin typeface="Luiss Sans" pitchFamily="2" charset="0"/>
              </a:defRPr>
            </a:lvl1pPr>
          </a:lstStyle>
          <a:p>
            <a:fld id="{C1A38FB2-5692-4D2E-89BD-88A504C4E60E}" type="datetime4">
              <a:rPr lang="it-IT" smtClean="0"/>
              <a:t>5 luglio 2023</a:t>
            </a:fld>
            <a:endParaRPr lang="it-IT" dirty="0"/>
          </a:p>
        </p:txBody>
      </p:sp>
      <p:grpSp>
        <p:nvGrpSpPr>
          <p:cNvPr id="82" name="Gruppo 81">
            <a:extLst>
              <a:ext uri="{FF2B5EF4-FFF2-40B4-BE49-F238E27FC236}">
                <a16:creationId xmlns:a16="http://schemas.microsoft.com/office/drawing/2014/main" id="{5540BA0A-A2F8-1E48-AF86-D2449D532D96}"/>
              </a:ext>
            </a:extLst>
          </p:cNvPr>
          <p:cNvGrpSpPr/>
          <p:nvPr userDrawn="1"/>
        </p:nvGrpSpPr>
        <p:grpSpPr>
          <a:xfrm>
            <a:off x="530087" y="6138000"/>
            <a:ext cx="11131826" cy="720000"/>
            <a:chOff x="530087" y="6138000"/>
            <a:chExt cx="11131826" cy="720000"/>
          </a:xfrm>
        </p:grpSpPr>
        <p:sp>
          <p:nvSpPr>
            <p:cNvPr id="54" name="Rettangolo 53">
              <a:extLst>
                <a:ext uri="{FF2B5EF4-FFF2-40B4-BE49-F238E27FC236}">
                  <a16:creationId xmlns:a16="http://schemas.microsoft.com/office/drawing/2014/main" id="{A5FC1A69-9F52-EF47-8F85-0B6FB45ADFC0}"/>
                </a:ext>
              </a:extLst>
            </p:cNvPr>
            <p:cNvSpPr/>
            <p:nvPr userDrawn="1"/>
          </p:nvSpPr>
          <p:spPr>
            <a:xfrm>
              <a:off x="530087"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Rettangolo 54">
              <a:extLst>
                <a:ext uri="{FF2B5EF4-FFF2-40B4-BE49-F238E27FC236}">
                  <a16:creationId xmlns:a16="http://schemas.microsoft.com/office/drawing/2014/main" id="{E7ECF867-CD1F-A544-93A7-59F02B7EB3F9}"/>
                </a:ext>
              </a:extLst>
            </p:cNvPr>
            <p:cNvSpPr/>
            <p:nvPr userDrawn="1"/>
          </p:nvSpPr>
          <p:spPr>
            <a:xfrm>
              <a:off x="1590261"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Rettangolo 56">
              <a:extLst>
                <a:ext uri="{FF2B5EF4-FFF2-40B4-BE49-F238E27FC236}">
                  <a16:creationId xmlns:a16="http://schemas.microsoft.com/office/drawing/2014/main" id="{E112286F-F6FC-FB40-A761-246E00D4D855}"/>
                </a:ext>
              </a:extLst>
            </p:cNvPr>
            <p:cNvSpPr/>
            <p:nvPr userDrawn="1"/>
          </p:nvSpPr>
          <p:spPr>
            <a:xfrm>
              <a:off x="2650435"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 name="Rettangolo 58">
              <a:extLst>
                <a:ext uri="{FF2B5EF4-FFF2-40B4-BE49-F238E27FC236}">
                  <a16:creationId xmlns:a16="http://schemas.microsoft.com/office/drawing/2014/main" id="{61B4BD18-F688-0F4E-93F6-53DE176B107F}"/>
                </a:ext>
              </a:extLst>
            </p:cNvPr>
            <p:cNvSpPr/>
            <p:nvPr userDrawn="1"/>
          </p:nvSpPr>
          <p:spPr>
            <a:xfrm>
              <a:off x="3710609"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Rettangolo 60">
              <a:extLst>
                <a:ext uri="{FF2B5EF4-FFF2-40B4-BE49-F238E27FC236}">
                  <a16:creationId xmlns:a16="http://schemas.microsoft.com/office/drawing/2014/main" id="{35B704C4-AEA3-C647-9999-62D70618425C}"/>
                </a:ext>
              </a:extLst>
            </p:cNvPr>
            <p:cNvSpPr/>
            <p:nvPr userDrawn="1"/>
          </p:nvSpPr>
          <p:spPr>
            <a:xfrm>
              <a:off x="4770783"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Rettangolo 62">
              <a:extLst>
                <a:ext uri="{FF2B5EF4-FFF2-40B4-BE49-F238E27FC236}">
                  <a16:creationId xmlns:a16="http://schemas.microsoft.com/office/drawing/2014/main" id="{B5B290BF-9576-1543-872D-91DDB5937065}"/>
                </a:ext>
              </a:extLst>
            </p:cNvPr>
            <p:cNvSpPr/>
            <p:nvPr userDrawn="1"/>
          </p:nvSpPr>
          <p:spPr>
            <a:xfrm>
              <a:off x="5830957"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Rettangolo 64">
              <a:extLst>
                <a:ext uri="{FF2B5EF4-FFF2-40B4-BE49-F238E27FC236}">
                  <a16:creationId xmlns:a16="http://schemas.microsoft.com/office/drawing/2014/main" id="{0DCA18FE-2923-3B4E-A5C2-85D922F38FD0}"/>
                </a:ext>
              </a:extLst>
            </p:cNvPr>
            <p:cNvSpPr/>
            <p:nvPr userDrawn="1"/>
          </p:nvSpPr>
          <p:spPr>
            <a:xfrm>
              <a:off x="6891130"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Rettangolo 66">
              <a:extLst>
                <a:ext uri="{FF2B5EF4-FFF2-40B4-BE49-F238E27FC236}">
                  <a16:creationId xmlns:a16="http://schemas.microsoft.com/office/drawing/2014/main" id="{1E45AD85-CF93-2846-BC0C-2BA8D4DB418A}"/>
                </a:ext>
              </a:extLst>
            </p:cNvPr>
            <p:cNvSpPr/>
            <p:nvPr userDrawn="1"/>
          </p:nvSpPr>
          <p:spPr>
            <a:xfrm>
              <a:off x="7951304"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9" name="Rettangolo 68">
              <a:extLst>
                <a:ext uri="{FF2B5EF4-FFF2-40B4-BE49-F238E27FC236}">
                  <a16:creationId xmlns:a16="http://schemas.microsoft.com/office/drawing/2014/main" id="{0CF0D82F-31DB-C64B-8A03-2D08FA7E79D9}"/>
                </a:ext>
              </a:extLst>
            </p:cNvPr>
            <p:cNvSpPr/>
            <p:nvPr userDrawn="1"/>
          </p:nvSpPr>
          <p:spPr>
            <a:xfrm>
              <a:off x="9011478"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1" name="Rettangolo 70">
              <a:extLst>
                <a:ext uri="{FF2B5EF4-FFF2-40B4-BE49-F238E27FC236}">
                  <a16:creationId xmlns:a16="http://schemas.microsoft.com/office/drawing/2014/main" id="{324BE938-9044-8E47-9BA4-80AF2F19990B}"/>
                </a:ext>
              </a:extLst>
            </p:cNvPr>
            <p:cNvSpPr/>
            <p:nvPr userDrawn="1"/>
          </p:nvSpPr>
          <p:spPr>
            <a:xfrm>
              <a:off x="10071652"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 name="Rettangolo 72">
              <a:extLst>
                <a:ext uri="{FF2B5EF4-FFF2-40B4-BE49-F238E27FC236}">
                  <a16:creationId xmlns:a16="http://schemas.microsoft.com/office/drawing/2014/main" id="{EDAFE086-4A55-2347-8DE3-D7DF548A3C4F}"/>
                </a:ext>
              </a:extLst>
            </p:cNvPr>
            <p:cNvSpPr/>
            <p:nvPr userDrawn="1"/>
          </p:nvSpPr>
          <p:spPr>
            <a:xfrm>
              <a:off x="11131826"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1" name="Gruppo 80">
            <a:extLst>
              <a:ext uri="{FF2B5EF4-FFF2-40B4-BE49-F238E27FC236}">
                <a16:creationId xmlns:a16="http://schemas.microsoft.com/office/drawing/2014/main" id="{A4C5C7EC-083B-CD48-A862-19F4ED944048}"/>
              </a:ext>
            </a:extLst>
          </p:cNvPr>
          <p:cNvGrpSpPr/>
          <p:nvPr userDrawn="1"/>
        </p:nvGrpSpPr>
        <p:grpSpPr>
          <a:xfrm>
            <a:off x="1060174" y="6138000"/>
            <a:ext cx="10071652" cy="720000"/>
            <a:chOff x="1060174" y="6138000"/>
            <a:chExt cx="10071652" cy="720000"/>
          </a:xfrm>
          <a:solidFill>
            <a:srgbClr val="006298"/>
          </a:solidFill>
        </p:grpSpPr>
        <p:sp>
          <p:nvSpPr>
            <p:cNvPr id="56" name="Rettangolo 55">
              <a:extLst>
                <a:ext uri="{FF2B5EF4-FFF2-40B4-BE49-F238E27FC236}">
                  <a16:creationId xmlns:a16="http://schemas.microsoft.com/office/drawing/2014/main" id="{0C028009-61B6-504A-86BF-75FC39DE243E}"/>
                </a:ext>
              </a:extLst>
            </p:cNvPr>
            <p:cNvSpPr/>
            <p:nvPr userDrawn="1"/>
          </p:nvSpPr>
          <p:spPr>
            <a:xfrm>
              <a:off x="1060174"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Rettangolo 57">
              <a:extLst>
                <a:ext uri="{FF2B5EF4-FFF2-40B4-BE49-F238E27FC236}">
                  <a16:creationId xmlns:a16="http://schemas.microsoft.com/office/drawing/2014/main" id="{359FF146-AD7A-8345-996B-F028DF33A537}"/>
                </a:ext>
              </a:extLst>
            </p:cNvPr>
            <p:cNvSpPr/>
            <p:nvPr userDrawn="1"/>
          </p:nvSpPr>
          <p:spPr>
            <a:xfrm>
              <a:off x="2120348"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Rettangolo 59">
              <a:extLst>
                <a:ext uri="{FF2B5EF4-FFF2-40B4-BE49-F238E27FC236}">
                  <a16:creationId xmlns:a16="http://schemas.microsoft.com/office/drawing/2014/main" id="{C3BE867D-189E-E140-90A2-9C373B76323D}"/>
                </a:ext>
              </a:extLst>
            </p:cNvPr>
            <p:cNvSpPr/>
            <p:nvPr userDrawn="1"/>
          </p:nvSpPr>
          <p:spPr>
            <a:xfrm>
              <a:off x="3180522"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 name="Rettangolo 61">
              <a:extLst>
                <a:ext uri="{FF2B5EF4-FFF2-40B4-BE49-F238E27FC236}">
                  <a16:creationId xmlns:a16="http://schemas.microsoft.com/office/drawing/2014/main" id="{B3968CAB-E9C9-C448-BAED-1164B67B83D6}"/>
                </a:ext>
              </a:extLst>
            </p:cNvPr>
            <p:cNvSpPr/>
            <p:nvPr userDrawn="1"/>
          </p:nvSpPr>
          <p:spPr>
            <a:xfrm>
              <a:off x="4240696"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4" name="Rettangolo 63">
              <a:extLst>
                <a:ext uri="{FF2B5EF4-FFF2-40B4-BE49-F238E27FC236}">
                  <a16:creationId xmlns:a16="http://schemas.microsoft.com/office/drawing/2014/main" id="{DD7E810C-6698-4141-AE4D-FED7B888FB8E}"/>
                </a:ext>
              </a:extLst>
            </p:cNvPr>
            <p:cNvSpPr/>
            <p:nvPr userDrawn="1"/>
          </p:nvSpPr>
          <p:spPr>
            <a:xfrm>
              <a:off x="5300870"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6" name="Rettangolo 65">
              <a:extLst>
                <a:ext uri="{FF2B5EF4-FFF2-40B4-BE49-F238E27FC236}">
                  <a16:creationId xmlns:a16="http://schemas.microsoft.com/office/drawing/2014/main" id="{9B0258DC-87FE-6E48-B377-3E2FDBC08326}"/>
                </a:ext>
              </a:extLst>
            </p:cNvPr>
            <p:cNvSpPr/>
            <p:nvPr userDrawn="1"/>
          </p:nvSpPr>
          <p:spPr>
            <a:xfrm>
              <a:off x="6361043"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Rettangolo 67">
              <a:extLst>
                <a:ext uri="{FF2B5EF4-FFF2-40B4-BE49-F238E27FC236}">
                  <a16:creationId xmlns:a16="http://schemas.microsoft.com/office/drawing/2014/main" id="{922BA846-4255-384A-97F0-52FD5A3C3965}"/>
                </a:ext>
              </a:extLst>
            </p:cNvPr>
            <p:cNvSpPr/>
            <p:nvPr userDrawn="1"/>
          </p:nvSpPr>
          <p:spPr>
            <a:xfrm>
              <a:off x="7421217"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0" name="Rettangolo 69">
              <a:extLst>
                <a:ext uri="{FF2B5EF4-FFF2-40B4-BE49-F238E27FC236}">
                  <a16:creationId xmlns:a16="http://schemas.microsoft.com/office/drawing/2014/main" id="{D2E5825D-0B98-D043-890F-554D5B9AF97E}"/>
                </a:ext>
              </a:extLst>
            </p:cNvPr>
            <p:cNvSpPr/>
            <p:nvPr userDrawn="1"/>
          </p:nvSpPr>
          <p:spPr>
            <a:xfrm>
              <a:off x="8481391"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 name="Rettangolo 71">
              <a:extLst>
                <a:ext uri="{FF2B5EF4-FFF2-40B4-BE49-F238E27FC236}">
                  <a16:creationId xmlns:a16="http://schemas.microsoft.com/office/drawing/2014/main" id="{888D3338-3950-944B-84B7-796D95024907}"/>
                </a:ext>
              </a:extLst>
            </p:cNvPr>
            <p:cNvSpPr/>
            <p:nvPr userDrawn="1"/>
          </p:nvSpPr>
          <p:spPr>
            <a:xfrm>
              <a:off x="9541565"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 name="Rettangolo 73">
              <a:extLst>
                <a:ext uri="{FF2B5EF4-FFF2-40B4-BE49-F238E27FC236}">
                  <a16:creationId xmlns:a16="http://schemas.microsoft.com/office/drawing/2014/main" id="{CE370570-6F3F-4D47-9CB5-970BC89BA15D}"/>
                </a:ext>
              </a:extLst>
            </p:cNvPr>
            <p:cNvSpPr/>
            <p:nvPr userDrawn="1"/>
          </p:nvSpPr>
          <p:spPr>
            <a:xfrm>
              <a:off x="10601739"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75" name="Immagine 74">
            <a:extLst>
              <a:ext uri="{FF2B5EF4-FFF2-40B4-BE49-F238E27FC236}">
                <a16:creationId xmlns:a16="http://schemas.microsoft.com/office/drawing/2014/main" id="{F496A682-0F52-234A-8803-BDFAFDE999A5}"/>
              </a:ext>
            </a:extLst>
          </p:cNvPr>
          <p:cNvPicPr>
            <a:picLocks noChangeAspect="1"/>
          </p:cNvPicPr>
          <p:nvPr userDrawn="1"/>
        </p:nvPicPr>
        <p:blipFill>
          <a:blip r:embed="rId2"/>
          <a:stretch>
            <a:fillRect/>
          </a:stretch>
        </p:blipFill>
        <p:spPr>
          <a:xfrm>
            <a:off x="515508" y="5066132"/>
            <a:ext cx="3257143" cy="547200"/>
          </a:xfrm>
          <a:prstGeom prst="rect">
            <a:avLst/>
          </a:prstGeom>
        </p:spPr>
      </p:pic>
      <p:sp>
        <p:nvSpPr>
          <p:cNvPr id="32" name="Segnaposto testo 77">
            <a:extLst>
              <a:ext uri="{FF2B5EF4-FFF2-40B4-BE49-F238E27FC236}">
                <a16:creationId xmlns:a16="http://schemas.microsoft.com/office/drawing/2014/main" id="{11E9754D-4544-094C-90CE-D95DEC303D3D}"/>
              </a:ext>
            </a:extLst>
          </p:cNvPr>
          <p:cNvSpPr>
            <a:spLocks noGrp="1"/>
          </p:cNvSpPr>
          <p:nvPr>
            <p:ph type="body" sz="quarter" idx="11" hasCustomPrompt="1"/>
          </p:nvPr>
        </p:nvSpPr>
        <p:spPr>
          <a:xfrm>
            <a:off x="530225" y="795857"/>
            <a:ext cx="6889750" cy="724967"/>
          </a:xfrm>
        </p:spPr>
        <p:txBody>
          <a:bodyPr lIns="0" tIns="0" rIns="0" bIns="0" anchor="t">
            <a:noAutofit/>
          </a:bodyPr>
          <a:lstStyle>
            <a:lvl1pPr marL="0" indent="0">
              <a:lnSpc>
                <a:spcPct val="90000"/>
              </a:lnSpc>
              <a:spcBef>
                <a:spcPts val="0"/>
              </a:spcBef>
              <a:buNone/>
              <a:defRPr lang="it-IT" sz="2000" b="0" i="0" smtClean="0">
                <a:solidFill>
                  <a:srgbClr val="003A70"/>
                </a:solidFill>
                <a:effectLst/>
                <a:latin typeface="Luiss Sans" pitchFamily="2" charset="0"/>
              </a:defRPr>
            </a:lvl1pPr>
          </a:lstStyle>
          <a:p>
            <a:r>
              <a:rPr lang="it-IT" dirty="0"/>
              <a:t>Specifica, Dipartimento, School</a:t>
            </a:r>
            <a:endParaRPr lang="it-IT" dirty="0">
              <a:solidFill>
                <a:srgbClr val="004274"/>
              </a:solidFill>
              <a:effectLst/>
              <a:latin typeface="Luiss type" pitchFamily="2" charset="77"/>
            </a:endParaRPr>
          </a:p>
        </p:txBody>
      </p:sp>
      <p:sp>
        <p:nvSpPr>
          <p:cNvPr id="7" name="CasellaDiTesto 6">
            <a:extLst>
              <a:ext uri="{FF2B5EF4-FFF2-40B4-BE49-F238E27FC236}">
                <a16:creationId xmlns:a16="http://schemas.microsoft.com/office/drawing/2014/main" id="{4F48BF19-5644-BB43-8AD2-AEB567996144}"/>
              </a:ext>
            </a:extLst>
          </p:cNvPr>
          <p:cNvSpPr txBox="1"/>
          <p:nvPr userDrawn="1"/>
        </p:nvSpPr>
        <p:spPr>
          <a:xfrm>
            <a:off x="527023" y="500698"/>
            <a:ext cx="5553075" cy="264671"/>
          </a:xfrm>
          <a:prstGeom prst="rect">
            <a:avLst/>
          </a:prstGeom>
          <a:noFill/>
        </p:spPr>
        <p:txBody>
          <a:bodyPr wrap="square" lIns="0" tIns="0" rIns="0" bIns="0" rtlCol="0" anchor="t">
            <a:noAutofit/>
          </a:bodyPr>
          <a:lstStyle/>
          <a:p>
            <a:pPr algn="l"/>
            <a:r>
              <a:rPr lang="it-IT" sz="2000" b="1" i="0" dirty="0">
                <a:solidFill>
                  <a:srgbClr val="003A70"/>
                </a:solidFill>
                <a:latin typeface="Luiss Sans" pitchFamily="2" charset="0"/>
              </a:rPr>
              <a:t>Luiss</a:t>
            </a:r>
          </a:p>
        </p:txBody>
      </p:sp>
    </p:spTree>
    <p:extLst>
      <p:ext uri="{BB962C8B-B14F-4D97-AF65-F5344CB8AC3E}">
        <p14:creationId xmlns:p14="http://schemas.microsoft.com/office/powerpoint/2010/main" val="26088557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864" userDrawn="1">
          <p15:clr>
            <a:srgbClr val="FBAE40"/>
          </p15:clr>
        </p15:guide>
        <p15:guide id="5" orient="horz" pos="3517" userDrawn="1">
          <p15:clr>
            <a:srgbClr val="FBAE40"/>
          </p15:clr>
        </p15:guide>
        <p15:guide id="7" orient="horz" pos="2742" userDrawn="1">
          <p15:clr>
            <a:srgbClr val="FBAE40"/>
          </p15:clr>
        </p15:guide>
        <p15:guide id="8" orient="horz" pos="1091" userDrawn="1">
          <p15:clr>
            <a:srgbClr val="FBAE40"/>
          </p15:clr>
        </p15:guide>
        <p15:guide id="10" pos="5011" userDrawn="1">
          <p15:clr>
            <a:srgbClr val="FBAE40"/>
          </p15:clr>
        </p15:guide>
        <p15:guide id="11" pos="467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CF852A-D30A-CC4D-BB28-885647985C0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A87984D-29CE-3442-8C11-C7B68CA421BA}"/>
              </a:ext>
            </a:extLst>
          </p:cNvPr>
          <p:cNvSpPr>
            <a:spLocks noGrp="1"/>
          </p:cNvSpPr>
          <p:nvPr>
            <p:ph sz="half" idx="1"/>
          </p:nvPr>
        </p:nvSpPr>
        <p:spPr>
          <a:xfrm>
            <a:off x="419099" y="1528003"/>
            <a:ext cx="5359131" cy="4351338"/>
          </a:xfrm>
        </p:spPr>
        <p:txBody>
          <a:bodyPr>
            <a:normAutofit/>
          </a:bodyPr>
          <a:lstStyle>
            <a:lvl1pPr>
              <a:defRPr sz="3200">
                <a:solidFill>
                  <a:schemeClr val="tx1">
                    <a:lumMod val="65000"/>
                    <a:lumOff val="35000"/>
                  </a:schemeClr>
                </a:solidFill>
                <a:latin typeface="Luiss Sans" pitchFamily="2" charset="0"/>
                <a:cs typeface="Calibri" panose="020F0502020204030204" pitchFamily="34" charset="0"/>
              </a:defRPr>
            </a:lvl1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6020D039-24D7-3D4C-AC12-8A561B0819C2}"/>
              </a:ext>
            </a:extLst>
          </p:cNvPr>
          <p:cNvSpPr>
            <a:spLocks noGrp="1"/>
          </p:cNvSpPr>
          <p:nvPr>
            <p:ph sz="half" idx="2"/>
          </p:nvPr>
        </p:nvSpPr>
        <p:spPr>
          <a:xfrm>
            <a:off x="6030118" y="1534556"/>
            <a:ext cx="5611019" cy="4351338"/>
          </a:xfrm>
        </p:spPr>
        <p:txBody>
          <a:bodyPr>
            <a:normAutofit/>
          </a:bodyPr>
          <a:lstStyle>
            <a:lvl1pPr>
              <a:defRPr sz="3200">
                <a:solidFill>
                  <a:schemeClr val="tx1">
                    <a:lumMod val="65000"/>
                    <a:lumOff val="35000"/>
                  </a:schemeClr>
                </a:solidFill>
                <a:latin typeface="Luiss Sans" pitchFamily="2" charset="0"/>
                <a:cs typeface="Calibri" panose="020F0502020204030204" pitchFamily="34" charset="0"/>
              </a:defRPr>
            </a:lvl1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81475FED-2144-8A45-B971-72FEF3C89EC9}"/>
              </a:ext>
            </a:extLst>
          </p:cNvPr>
          <p:cNvSpPr>
            <a:spLocks noGrp="1"/>
          </p:cNvSpPr>
          <p:nvPr>
            <p:ph type="dt" sz="half" idx="10"/>
          </p:nvPr>
        </p:nvSpPr>
        <p:spPr/>
        <p:txBody>
          <a:bodyPr/>
          <a:lstStyle/>
          <a:p>
            <a:fld id="{744C5665-4E9E-431E-9563-95B88C6110C5}" type="datetime4">
              <a:rPr lang="it-IT" smtClean="0"/>
              <a:t>5 luglio 2023</a:t>
            </a:fld>
            <a:endParaRPr lang="it-IT"/>
          </a:p>
        </p:txBody>
      </p:sp>
      <p:sp>
        <p:nvSpPr>
          <p:cNvPr id="6" name="Segnaposto piè di pagina 5">
            <a:extLst>
              <a:ext uri="{FF2B5EF4-FFF2-40B4-BE49-F238E27FC236}">
                <a16:creationId xmlns:a16="http://schemas.microsoft.com/office/drawing/2014/main" id="{85DAFAF3-5C89-784D-BB84-8D0F087F1544}"/>
              </a:ext>
            </a:extLst>
          </p:cNvPr>
          <p:cNvSpPr>
            <a:spLocks noGrp="1"/>
          </p:cNvSpPr>
          <p:nvPr>
            <p:ph type="ftr" sz="quarter" idx="11"/>
          </p:nvPr>
        </p:nvSpPr>
        <p:spPr/>
        <p:txBody>
          <a:bodyPr/>
          <a:lstStyle/>
          <a:p>
            <a:r>
              <a:rPr lang="it-IT"/>
              <a:t>La Sostenibilità in Luiss /Report risultati conseguiti nel 2020/2021</a:t>
            </a:r>
          </a:p>
        </p:txBody>
      </p:sp>
      <p:sp>
        <p:nvSpPr>
          <p:cNvPr id="7" name="Segnaposto numero diapositiva 6">
            <a:extLst>
              <a:ext uri="{FF2B5EF4-FFF2-40B4-BE49-F238E27FC236}">
                <a16:creationId xmlns:a16="http://schemas.microsoft.com/office/drawing/2014/main" id="{DC1EA764-7BE2-C542-B147-FEDB2B2C1681}"/>
              </a:ext>
            </a:extLst>
          </p:cNvPr>
          <p:cNvSpPr>
            <a:spLocks noGrp="1"/>
          </p:cNvSpPr>
          <p:nvPr>
            <p:ph type="sldNum" sz="quarter" idx="12"/>
          </p:nvPr>
        </p:nvSpPr>
        <p:spPr/>
        <p:txBody>
          <a:bodyPr/>
          <a:lstStyle/>
          <a:p>
            <a:fld id="{DD589A36-170F-7348-BCDB-23CF9D860473}" type="slidenum">
              <a:rPr lang="it-IT" smtClean="0"/>
              <a:t>‹N›</a:t>
            </a:fld>
            <a:endParaRPr lang="it-IT"/>
          </a:p>
        </p:txBody>
      </p:sp>
      <p:pic>
        <p:nvPicPr>
          <p:cNvPr id="8" name="Immagine 7">
            <a:extLst>
              <a:ext uri="{FF2B5EF4-FFF2-40B4-BE49-F238E27FC236}">
                <a16:creationId xmlns:a16="http://schemas.microsoft.com/office/drawing/2014/main" id="{596D8687-7367-CD48-9FF8-EE4A129CDF25}"/>
              </a:ext>
            </a:extLst>
          </p:cNvPr>
          <p:cNvPicPr>
            <a:picLocks noChangeAspect="1"/>
          </p:cNvPicPr>
          <p:nvPr userDrawn="1"/>
        </p:nvPicPr>
        <p:blipFill>
          <a:blip r:embed="rId2"/>
          <a:stretch>
            <a:fillRect/>
          </a:stretch>
        </p:blipFill>
        <p:spPr>
          <a:xfrm>
            <a:off x="515508" y="6250912"/>
            <a:ext cx="1714284" cy="288000"/>
          </a:xfrm>
          <a:prstGeom prst="rect">
            <a:avLst/>
          </a:prstGeom>
        </p:spPr>
      </p:pic>
    </p:spTree>
    <p:extLst>
      <p:ext uri="{BB962C8B-B14F-4D97-AF65-F5344CB8AC3E}">
        <p14:creationId xmlns:p14="http://schemas.microsoft.com/office/powerpoint/2010/main" val="3326382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bg>
      <p:bgPr>
        <a:solidFill>
          <a:srgbClr val="003A7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2522AE-B4DE-BE46-8DCD-711FCF7BB205}"/>
              </a:ext>
            </a:extLst>
          </p:cNvPr>
          <p:cNvSpPr>
            <a:spLocks noGrp="1"/>
          </p:cNvSpPr>
          <p:nvPr>
            <p:ph type="title"/>
          </p:nvPr>
        </p:nvSpPr>
        <p:spPr/>
        <p:txBody>
          <a:bodyPr/>
          <a:lstStyle>
            <a:lvl1pPr>
              <a:defRPr sz="2600" b="0">
                <a:solidFill>
                  <a:schemeClr val="bg1"/>
                </a:solidFill>
                <a:latin typeface="Luiss Sans" pitchFamily="2" charset="0"/>
              </a:defRPr>
            </a:lvl1p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032322D5-CD07-334E-AC52-C62261E6AA20}"/>
              </a:ext>
            </a:extLst>
          </p:cNvPr>
          <p:cNvSpPr>
            <a:spLocks noGrp="1"/>
          </p:cNvSpPr>
          <p:nvPr>
            <p:ph idx="1"/>
          </p:nvPr>
        </p:nvSpPr>
        <p:spPr>
          <a:xfrm>
            <a:off x="419100" y="1536971"/>
            <a:ext cx="11222038" cy="4214874"/>
          </a:xfrm>
        </p:spPr>
        <p:txBody>
          <a:bodyPr>
            <a:normAutofit/>
          </a:bodyPr>
          <a:lstStyle>
            <a:lvl1pPr>
              <a:lnSpc>
                <a:spcPct val="100000"/>
              </a:lnSpc>
              <a:defRPr sz="3200">
                <a:solidFill>
                  <a:schemeClr val="bg1"/>
                </a:solidFill>
                <a:latin typeface="Luiss Sans" pitchFamily="2" charset="0"/>
                <a:cs typeface="Calibri" panose="020F0502020204030204" pitchFamily="34" charset="0"/>
              </a:defRPr>
            </a:lvl1pPr>
          </a:lstStyle>
          <a:p>
            <a:r>
              <a:rPr lang="it-IT" dirty="0"/>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7C2C449B-207F-D644-9692-120FA3AB9F12}"/>
              </a:ext>
            </a:extLst>
          </p:cNvPr>
          <p:cNvSpPr>
            <a:spLocks noGrp="1"/>
          </p:cNvSpPr>
          <p:nvPr>
            <p:ph type="dt" sz="half" idx="10"/>
          </p:nvPr>
        </p:nvSpPr>
        <p:spPr>
          <a:xfrm>
            <a:off x="8445500" y="6224587"/>
            <a:ext cx="2286000" cy="365125"/>
          </a:xfrm>
        </p:spPr>
        <p:txBody>
          <a:bodyPr/>
          <a:lstStyle>
            <a:lvl1pPr>
              <a:defRPr>
                <a:solidFill>
                  <a:schemeClr val="bg1"/>
                </a:solidFill>
                <a:latin typeface="Luiss Sans" pitchFamily="2" charset="0"/>
              </a:defRPr>
            </a:lvl1pPr>
          </a:lstStyle>
          <a:p>
            <a:fld id="{E10ABF41-E197-4CC4-8259-6A625277A764}" type="datetime4">
              <a:rPr lang="it-IT" smtClean="0"/>
              <a:t>5 luglio 2023</a:t>
            </a:fld>
            <a:endParaRPr lang="it-IT"/>
          </a:p>
        </p:txBody>
      </p:sp>
      <p:sp>
        <p:nvSpPr>
          <p:cNvPr id="5" name="Segnaposto piè di pagina 4">
            <a:extLst>
              <a:ext uri="{FF2B5EF4-FFF2-40B4-BE49-F238E27FC236}">
                <a16:creationId xmlns:a16="http://schemas.microsoft.com/office/drawing/2014/main" id="{E4602E30-BCD6-B540-9A70-A2109E6F85DD}"/>
              </a:ext>
            </a:extLst>
          </p:cNvPr>
          <p:cNvSpPr>
            <a:spLocks noGrp="1"/>
          </p:cNvSpPr>
          <p:nvPr>
            <p:ph type="ftr" sz="quarter" idx="11"/>
          </p:nvPr>
        </p:nvSpPr>
        <p:spPr>
          <a:xfrm>
            <a:off x="2572692" y="6224587"/>
            <a:ext cx="5707708" cy="365125"/>
          </a:xfrm>
        </p:spPr>
        <p:txBody>
          <a:bodyPr/>
          <a:lstStyle>
            <a:lvl1pPr>
              <a:defRPr>
                <a:solidFill>
                  <a:schemeClr val="bg1"/>
                </a:solidFill>
                <a:latin typeface="Luiss Sans" pitchFamily="2" charset="0"/>
              </a:defRPr>
            </a:lvl1pPr>
          </a:lstStyle>
          <a:p>
            <a:r>
              <a:rPr lang="it-IT"/>
              <a:t>La Sostenibilità in Luiss /Report risultati conseguiti nel 2020/2021</a:t>
            </a:r>
          </a:p>
        </p:txBody>
      </p:sp>
      <p:sp>
        <p:nvSpPr>
          <p:cNvPr id="6" name="Segnaposto numero diapositiva 5">
            <a:extLst>
              <a:ext uri="{FF2B5EF4-FFF2-40B4-BE49-F238E27FC236}">
                <a16:creationId xmlns:a16="http://schemas.microsoft.com/office/drawing/2014/main" id="{5A169FEF-6CA0-6C4F-867F-1AC8C991C2FE}"/>
              </a:ext>
            </a:extLst>
          </p:cNvPr>
          <p:cNvSpPr>
            <a:spLocks noGrp="1"/>
          </p:cNvSpPr>
          <p:nvPr>
            <p:ph type="sldNum" sz="quarter" idx="12"/>
          </p:nvPr>
        </p:nvSpPr>
        <p:spPr>
          <a:xfrm>
            <a:off x="10896600" y="6224587"/>
            <a:ext cx="858838" cy="365125"/>
          </a:xfrm>
        </p:spPr>
        <p:txBody>
          <a:bodyPr/>
          <a:lstStyle>
            <a:lvl1pPr>
              <a:defRPr>
                <a:solidFill>
                  <a:schemeClr val="bg1"/>
                </a:solidFill>
                <a:latin typeface="Luiss Sans" pitchFamily="2" charset="0"/>
              </a:defRPr>
            </a:lvl1pPr>
          </a:lstStyle>
          <a:p>
            <a:fld id="{DD589A36-170F-7348-BCDB-23CF9D860473}" type="slidenum">
              <a:rPr lang="it-IT" smtClean="0"/>
              <a:pPr/>
              <a:t>‹N›</a:t>
            </a:fld>
            <a:endParaRPr lang="it-IT"/>
          </a:p>
        </p:txBody>
      </p:sp>
      <p:pic>
        <p:nvPicPr>
          <p:cNvPr id="7" name="Immagine 6">
            <a:extLst>
              <a:ext uri="{FF2B5EF4-FFF2-40B4-BE49-F238E27FC236}">
                <a16:creationId xmlns:a16="http://schemas.microsoft.com/office/drawing/2014/main" id="{18DBF9A1-392F-9E4C-AC39-82F1DA76A438}"/>
              </a:ext>
            </a:extLst>
          </p:cNvPr>
          <p:cNvPicPr>
            <a:picLocks noChangeAspect="1"/>
          </p:cNvPicPr>
          <p:nvPr userDrawn="1"/>
        </p:nvPicPr>
        <p:blipFill>
          <a:blip r:embed="rId2"/>
          <a:stretch>
            <a:fillRect/>
          </a:stretch>
        </p:blipFill>
        <p:spPr>
          <a:xfrm>
            <a:off x="515508" y="6250912"/>
            <a:ext cx="1714284" cy="287999"/>
          </a:xfrm>
          <a:prstGeom prst="rect">
            <a:avLst/>
          </a:prstGeom>
        </p:spPr>
      </p:pic>
    </p:spTree>
    <p:extLst>
      <p:ext uri="{BB962C8B-B14F-4D97-AF65-F5344CB8AC3E}">
        <p14:creationId xmlns:p14="http://schemas.microsoft.com/office/powerpoint/2010/main" val="2403584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olo e contenuto">
    <p:spTree>
      <p:nvGrpSpPr>
        <p:cNvPr id="1" name=""/>
        <p:cNvGrpSpPr/>
        <p:nvPr/>
      </p:nvGrpSpPr>
      <p:grpSpPr>
        <a:xfrm>
          <a:off x="0" y="0"/>
          <a:ext cx="0" cy="0"/>
          <a:chOff x="0" y="0"/>
          <a:chExt cx="0" cy="0"/>
        </a:xfrm>
      </p:grpSpPr>
      <p:sp>
        <p:nvSpPr>
          <p:cNvPr id="10" name="Segnaposto immagine 9">
            <a:extLst>
              <a:ext uri="{FF2B5EF4-FFF2-40B4-BE49-F238E27FC236}">
                <a16:creationId xmlns:a16="http://schemas.microsoft.com/office/drawing/2014/main" id="{0D9461D8-08BF-204F-8ABB-496B7A5229D5}"/>
              </a:ext>
            </a:extLst>
          </p:cNvPr>
          <p:cNvSpPr>
            <a:spLocks noGrp="1"/>
          </p:cNvSpPr>
          <p:nvPr>
            <p:ph type="pic" sz="quarter" idx="10"/>
          </p:nvPr>
        </p:nvSpPr>
        <p:spPr>
          <a:xfrm>
            <a:off x="542925" y="549275"/>
            <a:ext cx="11098213" cy="5770563"/>
          </a:xfrm>
        </p:spPr>
        <p:txBody>
          <a:bodyPr/>
          <a:lstStyle>
            <a:lvl1pPr marL="0" indent="0" algn="ctr">
              <a:buNone/>
              <a:defRPr/>
            </a:lvl1pPr>
          </a:lstStyle>
          <a:p>
            <a:endParaRPr lang="it-IT" dirty="0"/>
          </a:p>
        </p:txBody>
      </p:sp>
    </p:spTree>
    <p:extLst>
      <p:ext uri="{BB962C8B-B14F-4D97-AF65-F5344CB8AC3E}">
        <p14:creationId xmlns:p14="http://schemas.microsoft.com/office/powerpoint/2010/main" val="9848779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B23029-7BF5-4957-A4EB-8C9696B4A64C}"/>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5F3AE869-1CA7-4AE1-B932-34062A0DF9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C30A55D7-DE99-4C4A-AFB6-21D8E2E6C62D}"/>
              </a:ext>
            </a:extLst>
          </p:cNvPr>
          <p:cNvSpPr>
            <a:spLocks noGrp="1"/>
          </p:cNvSpPr>
          <p:nvPr>
            <p:ph type="dt" sz="half" idx="10"/>
          </p:nvPr>
        </p:nvSpPr>
        <p:spPr/>
        <p:txBody>
          <a:bodyPr/>
          <a:lstStyle/>
          <a:p>
            <a:fld id="{6CD911B0-C767-401E-AA59-D2056FBFAD28}" type="datetime4">
              <a:rPr lang="it-IT" smtClean="0"/>
              <a:t>5 luglio 2023</a:t>
            </a:fld>
            <a:endParaRPr lang="it-IT"/>
          </a:p>
        </p:txBody>
      </p:sp>
      <p:sp>
        <p:nvSpPr>
          <p:cNvPr id="5" name="Segnaposto piè di pagina 4">
            <a:extLst>
              <a:ext uri="{FF2B5EF4-FFF2-40B4-BE49-F238E27FC236}">
                <a16:creationId xmlns:a16="http://schemas.microsoft.com/office/drawing/2014/main" id="{A01DFA50-FE76-4BA4-A6E2-C793A2A8C585}"/>
              </a:ext>
            </a:extLst>
          </p:cNvPr>
          <p:cNvSpPr>
            <a:spLocks noGrp="1"/>
          </p:cNvSpPr>
          <p:nvPr>
            <p:ph type="ftr" sz="quarter" idx="11"/>
          </p:nvPr>
        </p:nvSpPr>
        <p:spPr/>
        <p:txBody>
          <a:bodyPr/>
          <a:lstStyle/>
          <a:p>
            <a:r>
              <a:rPr lang="it-IT"/>
              <a:t>La Sostenibilità in Luiss /Report risultati conseguiti nel 2020/2021</a:t>
            </a:r>
          </a:p>
        </p:txBody>
      </p:sp>
      <p:sp>
        <p:nvSpPr>
          <p:cNvPr id="6" name="Segnaposto numero diapositiva 5">
            <a:extLst>
              <a:ext uri="{FF2B5EF4-FFF2-40B4-BE49-F238E27FC236}">
                <a16:creationId xmlns:a16="http://schemas.microsoft.com/office/drawing/2014/main" id="{C9C2D1E1-EDFA-4178-988B-D9FBAD5457DF}"/>
              </a:ext>
            </a:extLst>
          </p:cNvPr>
          <p:cNvSpPr>
            <a:spLocks noGrp="1"/>
          </p:cNvSpPr>
          <p:nvPr>
            <p:ph type="sldNum" sz="quarter" idx="12"/>
          </p:nvPr>
        </p:nvSpPr>
        <p:spPr/>
        <p:txBody>
          <a:bodyPr/>
          <a:lstStyle/>
          <a:p>
            <a:fld id="{B7DA42CC-1113-416D-AFDB-44635DE2DB26}" type="slidenum">
              <a:rPr lang="it-IT" smtClean="0"/>
              <a:t>‹N›</a:t>
            </a:fld>
            <a:endParaRPr lang="it-IT"/>
          </a:p>
        </p:txBody>
      </p:sp>
    </p:spTree>
    <p:extLst>
      <p:ext uri="{BB962C8B-B14F-4D97-AF65-F5344CB8AC3E}">
        <p14:creationId xmlns:p14="http://schemas.microsoft.com/office/powerpoint/2010/main" val="2864755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1965A4-E7F4-4B81-A93D-825AA62DC0C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7B27E43-BE50-48BC-84B7-A3BC756EA511}"/>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CC1B2B5-CA77-4FAF-8C56-1F716C1DD193}"/>
              </a:ext>
            </a:extLst>
          </p:cNvPr>
          <p:cNvSpPr>
            <a:spLocks noGrp="1"/>
          </p:cNvSpPr>
          <p:nvPr>
            <p:ph type="dt" sz="half" idx="10"/>
          </p:nvPr>
        </p:nvSpPr>
        <p:spPr/>
        <p:txBody>
          <a:bodyPr/>
          <a:lstStyle/>
          <a:p>
            <a:fld id="{1478A64B-C5A9-4ADE-A55C-DEFF4999154D}" type="datetime4">
              <a:rPr lang="it-IT" smtClean="0"/>
              <a:t>5 luglio 2023</a:t>
            </a:fld>
            <a:endParaRPr lang="it-IT"/>
          </a:p>
        </p:txBody>
      </p:sp>
      <p:sp>
        <p:nvSpPr>
          <p:cNvPr id="5" name="Segnaposto piè di pagina 4">
            <a:extLst>
              <a:ext uri="{FF2B5EF4-FFF2-40B4-BE49-F238E27FC236}">
                <a16:creationId xmlns:a16="http://schemas.microsoft.com/office/drawing/2014/main" id="{9B97319B-C53B-48C1-978F-F9E7481BF830}"/>
              </a:ext>
            </a:extLst>
          </p:cNvPr>
          <p:cNvSpPr>
            <a:spLocks noGrp="1"/>
          </p:cNvSpPr>
          <p:nvPr>
            <p:ph type="ftr" sz="quarter" idx="11"/>
          </p:nvPr>
        </p:nvSpPr>
        <p:spPr/>
        <p:txBody>
          <a:bodyPr/>
          <a:lstStyle/>
          <a:p>
            <a:r>
              <a:rPr lang="it-IT"/>
              <a:t>La Sostenibilità in Luiss /Report risultati conseguiti nel 2020/2021</a:t>
            </a:r>
          </a:p>
        </p:txBody>
      </p:sp>
      <p:sp>
        <p:nvSpPr>
          <p:cNvPr id="6" name="Segnaposto numero diapositiva 5">
            <a:extLst>
              <a:ext uri="{FF2B5EF4-FFF2-40B4-BE49-F238E27FC236}">
                <a16:creationId xmlns:a16="http://schemas.microsoft.com/office/drawing/2014/main" id="{CF65EE75-D1E1-46AF-A567-363253D34FDA}"/>
              </a:ext>
            </a:extLst>
          </p:cNvPr>
          <p:cNvSpPr>
            <a:spLocks noGrp="1"/>
          </p:cNvSpPr>
          <p:nvPr>
            <p:ph type="sldNum" sz="quarter" idx="12"/>
          </p:nvPr>
        </p:nvSpPr>
        <p:spPr/>
        <p:txBody>
          <a:bodyPr/>
          <a:lstStyle/>
          <a:p>
            <a:fld id="{B7DA42CC-1113-416D-AFDB-44635DE2DB26}" type="slidenum">
              <a:rPr lang="it-IT" smtClean="0"/>
              <a:t>‹N›</a:t>
            </a:fld>
            <a:endParaRPr lang="it-IT"/>
          </a:p>
        </p:txBody>
      </p:sp>
    </p:spTree>
    <p:extLst>
      <p:ext uri="{BB962C8B-B14F-4D97-AF65-F5344CB8AC3E}">
        <p14:creationId xmlns:p14="http://schemas.microsoft.com/office/powerpoint/2010/main" val="21367582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D4221D-0A73-475E-B91D-111DC9509888}"/>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186B568-F7B4-4746-AABB-5DE8D4F975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20A3CF25-8F37-46D2-89D4-3A94F4560A06}"/>
              </a:ext>
            </a:extLst>
          </p:cNvPr>
          <p:cNvSpPr>
            <a:spLocks noGrp="1"/>
          </p:cNvSpPr>
          <p:nvPr>
            <p:ph type="dt" sz="half" idx="10"/>
          </p:nvPr>
        </p:nvSpPr>
        <p:spPr/>
        <p:txBody>
          <a:bodyPr/>
          <a:lstStyle/>
          <a:p>
            <a:fld id="{CDC519A4-E34D-4BD9-BB8C-42F7A3091FDD}" type="datetime4">
              <a:rPr lang="it-IT" smtClean="0"/>
              <a:t>5 luglio 2023</a:t>
            </a:fld>
            <a:endParaRPr lang="it-IT"/>
          </a:p>
        </p:txBody>
      </p:sp>
      <p:sp>
        <p:nvSpPr>
          <p:cNvPr id="5" name="Segnaposto piè di pagina 4">
            <a:extLst>
              <a:ext uri="{FF2B5EF4-FFF2-40B4-BE49-F238E27FC236}">
                <a16:creationId xmlns:a16="http://schemas.microsoft.com/office/drawing/2014/main" id="{A2DF2CD5-46B2-4053-A7AA-CDA1DB943DC2}"/>
              </a:ext>
            </a:extLst>
          </p:cNvPr>
          <p:cNvSpPr>
            <a:spLocks noGrp="1"/>
          </p:cNvSpPr>
          <p:nvPr>
            <p:ph type="ftr" sz="quarter" idx="11"/>
          </p:nvPr>
        </p:nvSpPr>
        <p:spPr/>
        <p:txBody>
          <a:bodyPr/>
          <a:lstStyle/>
          <a:p>
            <a:r>
              <a:rPr lang="it-IT"/>
              <a:t>La Sostenibilità in Luiss /Report risultati conseguiti nel 2020/2021</a:t>
            </a:r>
          </a:p>
        </p:txBody>
      </p:sp>
      <p:sp>
        <p:nvSpPr>
          <p:cNvPr id="6" name="Segnaposto numero diapositiva 5">
            <a:extLst>
              <a:ext uri="{FF2B5EF4-FFF2-40B4-BE49-F238E27FC236}">
                <a16:creationId xmlns:a16="http://schemas.microsoft.com/office/drawing/2014/main" id="{C37FE680-4FC2-4A1E-9BAC-AE06039F3E10}"/>
              </a:ext>
            </a:extLst>
          </p:cNvPr>
          <p:cNvSpPr>
            <a:spLocks noGrp="1"/>
          </p:cNvSpPr>
          <p:nvPr>
            <p:ph type="sldNum" sz="quarter" idx="12"/>
          </p:nvPr>
        </p:nvSpPr>
        <p:spPr/>
        <p:txBody>
          <a:bodyPr/>
          <a:lstStyle/>
          <a:p>
            <a:fld id="{B7DA42CC-1113-416D-AFDB-44635DE2DB26}" type="slidenum">
              <a:rPr lang="it-IT" smtClean="0"/>
              <a:t>‹N›</a:t>
            </a:fld>
            <a:endParaRPr lang="it-IT"/>
          </a:p>
        </p:txBody>
      </p:sp>
    </p:spTree>
    <p:extLst>
      <p:ext uri="{BB962C8B-B14F-4D97-AF65-F5344CB8AC3E}">
        <p14:creationId xmlns:p14="http://schemas.microsoft.com/office/powerpoint/2010/main" val="1118190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003BF9-3255-4328-BF2C-5BA61DEA591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C417243-0933-4BAA-A567-5840733CD6BD}"/>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E050DA58-DB4F-4E14-87C3-DCE49EBE6192}"/>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4B4E8A6F-FA53-49A7-BF88-11A5A3E4F49E}"/>
              </a:ext>
            </a:extLst>
          </p:cNvPr>
          <p:cNvSpPr>
            <a:spLocks noGrp="1"/>
          </p:cNvSpPr>
          <p:nvPr>
            <p:ph type="dt" sz="half" idx="10"/>
          </p:nvPr>
        </p:nvSpPr>
        <p:spPr/>
        <p:txBody>
          <a:bodyPr/>
          <a:lstStyle/>
          <a:p>
            <a:fld id="{DD7FE06F-1FFA-4613-9DA6-5CE25A1DB93E}" type="datetime4">
              <a:rPr lang="it-IT" smtClean="0"/>
              <a:t>5 luglio 2023</a:t>
            </a:fld>
            <a:endParaRPr lang="it-IT"/>
          </a:p>
        </p:txBody>
      </p:sp>
      <p:sp>
        <p:nvSpPr>
          <p:cNvPr id="6" name="Segnaposto piè di pagina 5">
            <a:extLst>
              <a:ext uri="{FF2B5EF4-FFF2-40B4-BE49-F238E27FC236}">
                <a16:creationId xmlns:a16="http://schemas.microsoft.com/office/drawing/2014/main" id="{60E07A17-1220-4504-8A93-D9E35D7A7DA9}"/>
              </a:ext>
            </a:extLst>
          </p:cNvPr>
          <p:cNvSpPr>
            <a:spLocks noGrp="1"/>
          </p:cNvSpPr>
          <p:nvPr>
            <p:ph type="ftr" sz="quarter" idx="11"/>
          </p:nvPr>
        </p:nvSpPr>
        <p:spPr/>
        <p:txBody>
          <a:bodyPr/>
          <a:lstStyle/>
          <a:p>
            <a:r>
              <a:rPr lang="it-IT"/>
              <a:t>La Sostenibilità in Luiss /Report risultati conseguiti nel 2020/2021</a:t>
            </a:r>
          </a:p>
        </p:txBody>
      </p:sp>
      <p:sp>
        <p:nvSpPr>
          <p:cNvPr id="7" name="Segnaposto numero diapositiva 6">
            <a:extLst>
              <a:ext uri="{FF2B5EF4-FFF2-40B4-BE49-F238E27FC236}">
                <a16:creationId xmlns:a16="http://schemas.microsoft.com/office/drawing/2014/main" id="{C4A782D6-AAEB-495B-A4CE-A49B16A9386F}"/>
              </a:ext>
            </a:extLst>
          </p:cNvPr>
          <p:cNvSpPr>
            <a:spLocks noGrp="1"/>
          </p:cNvSpPr>
          <p:nvPr>
            <p:ph type="sldNum" sz="quarter" idx="12"/>
          </p:nvPr>
        </p:nvSpPr>
        <p:spPr/>
        <p:txBody>
          <a:bodyPr/>
          <a:lstStyle/>
          <a:p>
            <a:fld id="{B7DA42CC-1113-416D-AFDB-44635DE2DB26}" type="slidenum">
              <a:rPr lang="it-IT" smtClean="0"/>
              <a:t>‹N›</a:t>
            </a:fld>
            <a:endParaRPr lang="it-IT"/>
          </a:p>
        </p:txBody>
      </p:sp>
    </p:spTree>
    <p:extLst>
      <p:ext uri="{BB962C8B-B14F-4D97-AF65-F5344CB8AC3E}">
        <p14:creationId xmlns:p14="http://schemas.microsoft.com/office/powerpoint/2010/main" val="10827689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D8DB60-CD34-45CB-853C-E538FB94C66F}"/>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3BEB95D-EEEF-464B-AC8B-8D9392DBD2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43CDB38E-FA7A-4173-AB9E-7D1AA53E0C4E}"/>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93912A71-CD8D-4B10-922D-18ABB8D2AD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FAE3304F-540C-46E2-B6A4-2EFCC8FD8AC7}"/>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26B21088-CC40-4641-9DA7-B804C2C59813}"/>
              </a:ext>
            </a:extLst>
          </p:cNvPr>
          <p:cNvSpPr>
            <a:spLocks noGrp="1"/>
          </p:cNvSpPr>
          <p:nvPr>
            <p:ph type="dt" sz="half" idx="10"/>
          </p:nvPr>
        </p:nvSpPr>
        <p:spPr/>
        <p:txBody>
          <a:bodyPr/>
          <a:lstStyle/>
          <a:p>
            <a:fld id="{5F9942D2-EF6C-4BA6-A479-E08AA2492BF5}" type="datetime4">
              <a:rPr lang="it-IT" smtClean="0"/>
              <a:t>5 luglio 2023</a:t>
            </a:fld>
            <a:endParaRPr lang="it-IT"/>
          </a:p>
        </p:txBody>
      </p:sp>
      <p:sp>
        <p:nvSpPr>
          <p:cNvPr id="8" name="Segnaposto piè di pagina 7">
            <a:extLst>
              <a:ext uri="{FF2B5EF4-FFF2-40B4-BE49-F238E27FC236}">
                <a16:creationId xmlns:a16="http://schemas.microsoft.com/office/drawing/2014/main" id="{06D0EEFE-381B-45FF-8D47-33A7A18F702D}"/>
              </a:ext>
            </a:extLst>
          </p:cNvPr>
          <p:cNvSpPr>
            <a:spLocks noGrp="1"/>
          </p:cNvSpPr>
          <p:nvPr>
            <p:ph type="ftr" sz="quarter" idx="11"/>
          </p:nvPr>
        </p:nvSpPr>
        <p:spPr/>
        <p:txBody>
          <a:bodyPr/>
          <a:lstStyle/>
          <a:p>
            <a:r>
              <a:rPr lang="it-IT"/>
              <a:t>La Sostenibilità in Luiss /Report risultati conseguiti nel 2020/2021</a:t>
            </a:r>
          </a:p>
        </p:txBody>
      </p:sp>
      <p:sp>
        <p:nvSpPr>
          <p:cNvPr id="9" name="Segnaposto numero diapositiva 8">
            <a:extLst>
              <a:ext uri="{FF2B5EF4-FFF2-40B4-BE49-F238E27FC236}">
                <a16:creationId xmlns:a16="http://schemas.microsoft.com/office/drawing/2014/main" id="{009228F7-3EEE-46DB-B49F-224F5BA64FA3}"/>
              </a:ext>
            </a:extLst>
          </p:cNvPr>
          <p:cNvSpPr>
            <a:spLocks noGrp="1"/>
          </p:cNvSpPr>
          <p:nvPr>
            <p:ph type="sldNum" sz="quarter" idx="12"/>
          </p:nvPr>
        </p:nvSpPr>
        <p:spPr/>
        <p:txBody>
          <a:bodyPr/>
          <a:lstStyle/>
          <a:p>
            <a:fld id="{B7DA42CC-1113-416D-AFDB-44635DE2DB26}" type="slidenum">
              <a:rPr lang="it-IT" smtClean="0"/>
              <a:t>‹N›</a:t>
            </a:fld>
            <a:endParaRPr lang="it-IT"/>
          </a:p>
        </p:txBody>
      </p:sp>
    </p:spTree>
    <p:extLst>
      <p:ext uri="{BB962C8B-B14F-4D97-AF65-F5344CB8AC3E}">
        <p14:creationId xmlns:p14="http://schemas.microsoft.com/office/powerpoint/2010/main" val="2790792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8ACA4F-DE26-4A37-891E-4C30B44076B8}"/>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A7B5FDF-34CD-4DF7-8239-BF202EA00541}"/>
              </a:ext>
            </a:extLst>
          </p:cNvPr>
          <p:cNvSpPr>
            <a:spLocks noGrp="1"/>
          </p:cNvSpPr>
          <p:nvPr>
            <p:ph type="dt" sz="half" idx="10"/>
          </p:nvPr>
        </p:nvSpPr>
        <p:spPr/>
        <p:txBody>
          <a:bodyPr/>
          <a:lstStyle/>
          <a:p>
            <a:fld id="{7BD420C4-F038-43D4-8611-A59C40B66D13}" type="datetime4">
              <a:rPr lang="it-IT" smtClean="0"/>
              <a:t>5 luglio 2023</a:t>
            </a:fld>
            <a:endParaRPr lang="it-IT"/>
          </a:p>
        </p:txBody>
      </p:sp>
      <p:sp>
        <p:nvSpPr>
          <p:cNvPr id="4" name="Segnaposto piè di pagina 3">
            <a:extLst>
              <a:ext uri="{FF2B5EF4-FFF2-40B4-BE49-F238E27FC236}">
                <a16:creationId xmlns:a16="http://schemas.microsoft.com/office/drawing/2014/main" id="{2F481C32-6E77-4333-92A5-C03954BAE920}"/>
              </a:ext>
            </a:extLst>
          </p:cNvPr>
          <p:cNvSpPr>
            <a:spLocks noGrp="1"/>
          </p:cNvSpPr>
          <p:nvPr>
            <p:ph type="ftr" sz="quarter" idx="11"/>
          </p:nvPr>
        </p:nvSpPr>
        <p:spPr/>
        <p:txBody>
          <a:bodyPr/>
          <a:lstStyle/>
          <a:p>
            <a:r>
              <a:rPr lang="it-IT"/>
              <a:t>La Sostenibilità in Luiss /Report risultati conseguiti nel 2020/2021</a:t>
            </a:r>
          </a:p>
        </p:txBody>
      </p:sp>
      <p:sp>
        <p:nvSpPr>
          <p:cNvPr id="5" name="Segnaposto numero diapositiva 4">
            <a:extLst>
              <a:ext uri="{FF2B5EF4-FFF2-40B4-BE49-F238E27FC236}">
                <a16:creationId xmlns:a16="http://schemas.microsoft.com/office/drawing/2014/main" id="{9C0805E0-03E0-41BF-98F3-730C2C138AAE}"/>
              </a:ext>
            </a:extLst>
          </p:cNvPr>
          <p:cNvSpPr>
            <a:spLocks noGrp="1"/>
          </p:cNvSpPr>
          <p:nvPr>
            <p:ph type="sldNum" sz="quarter" idx="12"/>
          </p:nvPr>
        </p:nvSpPr>
        <p:spPr/>
        <p:txBody>
          <a:bodyPr/>
          <a:lstStyle/>
          <a:p>
            <a:fld id="{B7DA42CC-1113-416D-AFDB-44635DE2DB26}" type="slidenum">
              <a:rPr lang="it-IT" smtClean="0"/>
              <a:t>‹N›</a:t>
            </a:fld>
            <a:endParaRPr lang="it-IT"/>
          </a:p>
        </p:txBody>
      </p:sp>
    </p:spTree>
    <p:extLst>
      <p:ext uri="{BB962C8B-B14F-4D97-AF65-F5344CB8AC3E}">
        <p14:creationId xmlns:p14="http://schemas.microsoft.com/office/powerpoint/2010/main" val="2399444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669EDB3-0319-4FE8-91AF-BB48FFDDE883}"/>
              </a:ext>
            </a:extLst>
          </p:cNvPr>
          <p:cNvSpPr>
            <a:spLocks noGrp="1"/>
          </p:cNvSpPr>
          <p:nvPr>
            <p:ph type="dt" sz="half" idx="10"/>
          </p:nvPr>
        </p:nvSpPr>
        <p:spPr/>
        <p:txBody>
          <a:bodyPr/>
          <a:lstStyle/>
          <a:p>
            <a:fld id="{D6509FCC-C5EB-4E89-A56E-1DE8B9118E2D}" type="datetime4">
              <a:rPr lang="it-IT" smtClean="0"/>
              <a:t>5 luglio 2023</a:t>
            </a:fld>
            <a:endParaRPr lang="it-IT"/>
          </a:p>
        </p:txBody>
      </p:sp>
      <p:sp>
        <p:nvSpPr>
          <p:cNvPr id="3" name="Segnaposto piè di pagina 2">
            <a:extLst>
              <a:ext uri="{FF2B5EF4-FFF2-40B4-BE49-F238E27FC236}">
                <a16:creationId xmlns:a16="http://schemas.microsoft.com/office/drawing/2014/main" id="{417B0506-6CF3-455D-BF7F-82219B22AC5E}"/>
              </a:ext>
            </a:extLst>
          </p:cNvPr>
          <p:cNvSpPr>
            <a:spLocks noGrp="1"/>
          </p:cNvSpPr>
          <p:nvPr>
            <p:ph type="ftr" sz="quarter" idx="11"/>
          </p:nvPr>
        </p:nvSpPr>
        <p:spPr/>
        <p:txBody>
          <a:bodyPr/>
          <a:lstStyle/>
          <a:p>
            <a:r>
              <a:rPr lang="it-IT"/>
              <a:t>La Sostenibilità in Luiss /Report risultati conseguiti nel 2020/2021</a:t>
            </a:r>
          </a:p>
        </p:txBody>
      </p:sp>
      <p:sp>
        <p:nvSpPr>
          <p:cNvPr id="4" name="Segnaposto numero diapositiva 3">
            <a:extLst>
              <a:ext uri="{FF2B5EF4-FFF2-40B4-BE49-F238E27FC236}">
                <a16:creationId xmlns:a16="http://schemas.microsoft.com/office/drawing/2014/main" id="{3830C90A-2C5C-452F-A749-315C5D967851}"/>
              </a:ext>
            </a:extLst>
          </p:cNvPr>
          <p:cNvSpPr>
            <a:spLocks noGrp="1"/>
          </p:cNvSpPr>
          <p:nvPr>
            <p:ph type="sldNum" sz="quarter" idx="12"/>
          </p:nvPr>
        </p:nvSpPr>
        <p:spPr/>
        <p:txBody>
          <a:bodyPr/>
          <a:lstStyle/>
          <a:p>
            <a:fld id="{B7DA42CC-1113-416D-AFDB-44635DE2DB26}" type="slidenum">
              <a:rPr lang="it-IT" smtClean="0"/>
              <a:t>‹N›</a:t>
            </a:fld>
            <a:endParaRPr lang="it-IT"/>
          </a:p>
        </p:txBody>
      </p:sp>
    </p:spTree>
    <p:extLst>
      <p:ext uri="{BB962C8B-B14F-4D97-AF65-F5344CB8AC3E}">
        <p14:creationId xmlns:p14="http://schemas.microsoft.com/office/powerpoint/2010/main" val="4251600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BB0A04-BBE7-D343-BF4A-4CC426B845C4}"/>
              </a:ext>
            </a:extLst>
          </p:cNvPr>
          <p:cNvSpPr>
            <a:spLocks noGrp="1"/>
          </p:cNvSpPr>
          <p:nvPr>
            <p:ph type="ctrTitle"/>
          </p:nvPr>
        </p:nvSpPr>
        <p:spPr>
          <a:xfrm>
            <a:off x="506354" y="1672314"/>
            <a:ext cx="6923782" cy="964424"/>
          </a:xfrm>
        </p:spPr>
        <p:txBody>
          <a:bodyPr lIns="0" tIns="0" rIns="0" bIns="0" anchor="t" anchorCtr="0">
            <a:noAutofit/>
          </a:bodyPr>
          <a:lstStyle>
            <a:lvl1pPr algn="l">
              <a:defRPr sz="3800" b="1" i="0">
                <a:solidFill>
                  <a:srgbClr val="003A70"/>
                </a:solidFill>
                <a:latin typeface="Luiss Sans" pitchFamily="2" charset="0"/>
              </a:defRPr>
            </a:lvl1pPr>
          </a:lstStyle>
          <a:p>
            <a:r>
              <a:rPr lang="it-IT" dirty="0"/>
              <a:t>Fare clic per modificare lo stile del titolo dello schema</a:t>
            </a:r>
          </a:p>
        </p:txBody>
      </p:sp>
      <p:sp>
        <p:nvSpPr>
          <p:cNvPr id="3" name="Sottotitolo 2">
            <a:extLst>
              <a:ext uri="{FF2B5EF4-FFF2-40B4-BE49-F238E27FC236}">
                <a16:creationId xmlns:a16="http://schemas.microsoft.com/office/drawing/2014/main" id="{E0679AF4-40BB-0349-820B-505BF6BB121D}"/>
              </a:ext>
            </a:extLst>
          </p:cNvPr>
          <p:cNvSpPr>
            <a:spLocks noGrp="1"/>
          </p:cNvSpPr>
          <p:nvPr>
            <p:ph type="subTitle" idx="1"/>
          </p:nvPr>
        </p:nvSpPr>
        <p:spPr>
          <a:xfrm>
            <a:off x="498261" y="2798576"/>
            <a:ext cx="6933116" cy="1090980"/>
          </a:xfrm>
        </p:spPr>
        <p:txBody>
          <a:bodyPr lIns="0" tIns="0" rIns="0" bIns="0" anchor="t">
            <a:noAutofit/>
          </a:bodyPr>
          <a:lstStyle>
            <a:lvl1pPr marL="0" indent="0" algn="l">
              <a:lnSpc>
                <a:spcPct val="90000"/>
              </a:lnSpc>
              <a:buNone/>
              <a:defRPr sz="3800">
                <a:solidFill>
                  <a:srgbClr val="003A70"/>
                </a:solidFill>
                <a:latin typeface="Luiss Sans"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4" name="Segnaposto data 3">
            <a:extLst>
              <a:ext uri="{FF2B5EF4-FFF2-40B4-BE49-F238E27FC236}">
                <a16:creationId xmlns:a16="http://schemas.microsoft.com/office/drawing/2014/main" id="{B71A5510-EE32-3446-8828-82083C2039E6}"/>
              </a:ext>
            </a:extLst>
          </p:cNvPr>
          <p:cNvSpPr>
            <a:spLocks noGrp="1"/>
          </p:cNvSpPr>
          <p:nvPr>
            <p:ph type="dt" sz="half" idx="10"/>
          </p:nvPr>
        </p:nvSpPr>
        <p:spPr>
          <a:xfrm>
            <a:off x="522271" y="3891534"/>
            <a:ext cx="5565913" cy="547200"/>
          </a:xfrm>
        </p:spPr>
        <p:txBody>
          <a:bodyPr lIns="0" tIns="0" rIns="0" bIns="0" anchor="b"/>
          <a:lstStyle>
            <a:lvl1pPr algn="l">
              <a:defRPr sz="2200" b="1" i="0">
                <a:solidFill>
                  <a:srgbClr val="003A70"/>
                </a:solidFill>
                <a:latin typeface="Luiss Sans" pitchFamily="2" charset="0"/>
              </a:defRPr>
            </a:lvl1pPr>
          </a:lstStyle>
          <a:p>
            <a:fld id="{9CA672AE-9277-4E4D-AC2E-231BA40C5DA7}" type="datetime4">
              <a:rPr lang="it-IT" smtClean="0"/>
              <a:t>5 luglio 2023</a:t>
            </a:fld>
            <a:endParaRPr lang="it-IT" dirty="0"/>
          </a:p>
        </p:txBody>
      </p:sp>
      <p:grpSp>
        <p:nvGrpSpPr>
          <p:cNvPr id="82" name="Gruppo 81">
            <a:extLst>
              <a:ext uri="{FF2B5EF4-FFF2-40B4-BE49-F238E27FC236}">
                <a16:creationId xmlns:a16="http://schemas.microsoft.com/office/drawing/2014/main" id="{5540BA0A-A2F8-1E48-AF86-D2449D532D96}"/>
              </a:ext>
            </a:extLst>
          </p:cNvPr>
          <p:cNvGrpSpPr/>
          <p:nvPr userDrawn="1"/>
        </p:nvGrpSpPr>
        <p:grpSpPr>
          <a:xfrm>
            <a:off x="530087" y="6138000"/>
            <a:ext cx="11131826" cy="720000"/>
            <a:chOff x="530087" y="6138000"/>
            <a:chExt cx="11131826" cy="720000"/>
          </a:xfrm>
        </p:grpSpPr>
        <p:sp>
          <p:nvSpPr>
            <p:cNvPr id="54" name="Rettangolo 53">
              <a:extLst>
                <a:ext uri="{FF2B5EF4-FFF2-40B4-BE49-F238E27FC236}">
                  <a16:creationId xmlns:a16="http://schemas.microsoft.com/office/drawing/2014/main" id="{A5FC1A69-9F52-EF47-8F85-0B6FB45ADFC0}"/>
                </a:ext>
              </a:extLst>
            </p:cNvPr>
            <p:cNvSpPr/>
            <p:nvPr userDrawn="1"/>
          </p:nvSpPr>
          <p:spPr>
            <a:xfrm>
              <a:off x="530087"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Rettangolo 54">
              <a:extLst>
                <a:ext uri="{FF2B5EF4-FFF2-40B4-BE49-F238E27FC236}">
                  <a16:creationId xmlns:a16="http://schemas.microsoft.com/office/drawing/2014/main" id="{E7ECF867-CD1F-A544-93A7-59F02B7EB3F9}"/>
                </a:ext>
              </a:extLst>
            </p:cNvPr>
            <p:cNvSpPr/>
            <p:nvPr userDrawn="1"/>
          </p:nvSpPr>
          <p:spPr>
            <a:xfrm>
              <a:off x="1590261"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Rettangolo 56">
              <a:extLst>
                <a:ext uri="{FF2B5EF4-FFF2-40B4-BE49-F238E27FC236}">
                  <a16:creationId xmlns:a16="http://schemas.microsoft.com/office/drawing/2014/main" id="{E112286F-F6FC-FB40-A761-246E00D4D855}"/>
                </a:ext>
              </a:extLst>
            </p:cNvPr>
            <p:cNvSpPr/>
            <p:nvPr userDrawn="1"/>
          </p:nvSpPr>
          <p:spPr>
            <a:xfrm>
              <a:off x="2650435"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 name="Rettangolo 58">
              <a:extLst>
                <a:ext uri="{FF2B5EF4-FFF2-40B4-BE49-F238E27FC236}">
                  <a16:creationId xmlns:a16="http://schemas.microsoft.com/office/drawing/2014/main" id="{61B4BD18-F688-0F4E-93F6-53DE176B107F}"/>
                </a:ext>
              </a:extLst>
            </p:cNvPr>
            <p:cNvSpPr/>
            <p:nvPr userDrawn="1"/>
          </p:nvSpPr>
          <p:spPr>
            <a:xfrm>
              <a:off x="3710609"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Rettangolo 60">
              <a:extLst>
                <a:ext uri="{FF2B5EF4-FFF2-40B4-BE49-F238E27FC236}">
                  <a16:creationId xmlns:a16="http://schemas.microsoft.com/office/drawing/2014/main" id="{35B704C4-AEA3-C647-9999-62D70618425C}"/>
                </a:ext>
              </a:extLst>
            </p:cNvPr>
            <p:cNvSpPr/>
            <p:nvPr userDrawn="1"/>
          </p:nvSpPr>
          <p:spPr>
            <a:xfrm>
              <a:off x="4770783"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Rettangolo 62">
              <a:extLst>
                <a:ext uri="{FF2B5EF4-FFF2-40B4-BE49-F238E27FC236}">
                  <a16:creationId xmlns:a16="http://schemas.microsoft.com/office/drawing/2014/main" id="{B5B290BF-9576-1543-872D-91DDB5937065}"/>
                </a:ext>
              </a:extLst>
            </p:cNvPr>
            <p:cNvSpPr/>
            <p:nvPr userDrawn="1"/>
          </p:nvSpPr>
          <p:spPr>
            <a:xfrm>
              <a:off x="5830957"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Rettangolo 64">
              <a:extLst>
                <a:ext uri="{FF2B5EF4-FFF2-40B4-BE49-F238E27FC236}">
                  <a16:creationId xmlns:a16="http://schemas.microsoft.com/office/drawing/2014/main" id="{0DCA18FE-2923-3B4E-A5C2-85D922F38FD0}"/>
                </a:ext>
              </a:extLst>
            </p:cNvPr>
            <p:cNvSpPr/>
            <p:nvPr userDrawn="1"/>
          </p:nvSpPr>
          <p:spPr>
            <a:xfrm>
              <a:off x="6891130"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Rettangolo 66">
              <a:extLst>
                <a:ext uri="{FF2B5EF4-FFF2-40B4-BE49-F238E27FC236}">
                  <a16:creationId xmlns:a16="http://schemas.microsoft.com/office/drawing/2014/main" id="{1E45AD85-CF93-2846-BC0C-2BA8D4DB418A}"/>
                </a:ext>
              </a:extLst>
            </p:cNvPr>
            <p:cNvSpPr/>
            <p:nvPr userDrawn="1"/>
          </p:nvSpPr>
          <p:spPr>
            <a:xfrm>
              <a:off x="7951304"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9" name="Rettangolo 68">
              <a:extLst>
                <a:ext uri="{FF2B5EF4-FFF2-40B4-BE49-F238E27FC236}">
                  <a16:creationId xmlns:a16="http://schemas.microsoft.com/office/drawing/2014/main" id="{0CF0D82F-31DB-C64B-8A03-2D08FA7E79D9}"/>
                </a:ext>
              </a:extLst>
            </p:cNvPr>
            <p:cNvSpPr/>
            <p:nvPr userDrawn="1"/>
          </p:nvSpPr>
          <p:spPr>
            <a:xfrm>
              <a:off x="9011478"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1" name="Rettangolo 70">
              <a:extLst>
                <a:ext uri="{FF2B5EF4-FFF2-40B4-BE49-F238E27FC236}">
                  <a16:creationId xmlns:a16="http://schemas.microsoft.com/office/drawing/2014/main" id="{324BE938-9044-8E47-9BA4-80AF2F19990B}"/>
                </a:ext>
              </a:extLst>
            </p:cNvPr>
            <p:cNvSpPr/>
            <p:nvPr userDrawn="1"/>
          </p:nvSpPr>
          <p:spPr>
            <a:xfrm>
              <a:off x="10071652"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 name="Rettangolo 72">
              <a:extLst>
                <a:ext uri="{FF2B5EF4-FFF2-40B4-BE49-F238E27FC236}">
                  <a16:creationId xmlns:a16="http://schemas.microsoft.com/office/drawing/2014/main" id="{EDAFE086-4A55-2347-8DE3-D7DF548A3C4F}"/>
                </a:ext>
              </a:extLst>
            </p:cNvPr>
            <p:cNvSpPr/>
            <p:nvPr userDrawn="1"/>
          </p:nvSpPr>
          <p:spPr>
            <a:xfrm>
              <a:off x="11131826"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1" name="Gruppo 80">
            <a:extLst>
              <a:ext uri="{FF2B5EF4-FFF2-40B4-BE49-F238E27FC236}">
                <a16:creationId xmlns:a16="http://schemas.microsoft.com/office/drawing/2014/main" id="{A4C5C7EC-083B-CD48-A862-19F4ED944048}"/>
              </a:ext>
            </a:extLst>
          </p:cNvPr>
          <p:cNvGrpSpPr/>
          <p:nvPr userDrawn="1"/>
        </p:nvGrpSpPr>
        <p:grpSpPr>
          <a:xfrm>
            <a:off x="1060174" y="6138000"/>
            <a:ext cx="10071652" cy="720000"/>
            <a:chOff x="1060174" y="6138000"/>
            <a:chExt cx="10071652" cy="720000"/>
          </a:xfrm>
          <a:solidFill>
            <a:srgbClr val="006298"/>
          </a:solidFill>
        </p:grpSpPr>
        <p:sp>
          <p:nvSpPr>
            <p:cNvPr id="56" name="Rettangolo 55">
              <a:extLst>
                <a:ext uri="{FF2B5EF4-FFF2-40B4-BE49-F238E27FC236}">
                  <a16:creationId xmlns:a16="http://schemas.microsoft.com/office/drawing/2014/main" id="{0C028009-61B6-504A-86BF-75FC39DE243E}"/>
                </a:ext>
              </a:extLst>
            </p:cNvPr>
            <p:cNvSpPr/>
            <p:nvPr userDrawn="1"/>
          </p:nvSpPr>
          <p:spPr>
            <a:xfrm>
              <a:off x="1060174"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Rettangolo 57">
              <a:extLst>
                <a:ext uri="{FF2B5EF4-FFF2-40B4-BE49-F238E27FC236}">
                  <a16:creationId xmlns:a16="http://schemas.microsoft.com/office/drawing/2014/main" id="{359FF146-AD7A-8345-996B-F028DF33A537}"/>
                </a:ext>
              </a:extLst>
            </p:cNvPr>
            <p:cNvSpPr/>
            <p:nvPr userDrawn="1"/>
          </p:nvSpPr>
          <p:spPr>
            <a:xfrm>
              <a:off x="2120348"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Rettangolo 59">
              <a:extLst>
                <a:ext uri="{FF2B5EF4-FFF2-40B4-BE49-F238E27FC236}">
                  <a16:creationId xmlns:a16="http://schemas.microsoft.com/office/drawing/2014/main" id="{C3BE867D-189E-E140-90A2-9C373B76323D}"/>
                </a:ext>
              </a:extLst>
            </p:cNvPr>
            <p:cNvSpPr/>
            <p:nvPr userDrawn="1"/>
          </p:nvSpPr>
          <p:spPr>
            <a:xfrm>
              <a:off x="3180522"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 name="Rettangolo 61">
              <a:extLst>
                <a:ext uri="{FF2B5EF4-FFF2-40B4-BE49-F238E27FC236}">
                  <a16:creationId xmlns:a16="http://schemas.microsoft.com/office/drawing/2014/main" id="{B3968CAB-E9C9-C448-BAED-1164B67B83D6}"/>
                </a:ext>
              </a:extLst>
            </p:cNvPr>
            <p:cNvSpPr/>
            <p:nvPr userDrawn="1"/>
          </p:nvSpPr>
          <p:spPr>
            <a:xfrm>
              <a:off x="4240696"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4" name="Rettangolo 63">
              <a:extLst>
                <a:ext uri="{FF2B5EF4-FFF2-40B4-BE49-F238E27FC236}">
                  <a16:creationId xmlns:a16="http://schemas.microsoft.com/office/drawing/2014/main" id="{DD7E810C-6698-4141-AE4D-FED7B888FB8E}"/>
                </a:ext>
              </a:extLst>
            </p:cNvPr>
            <p:cNvSpPr/>
            <p:nvPr userDrawn="1"/>
          </p:nvSpPr>
          <p:spPr>
            <a:xfrm>
              <a:off x="5300870"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6" name="Rettangolo 65">
              <a:extLst>
                <a:ext uri="{FF2B5EF4-FFF2-40B4-BE49-F238E27FC236}">
                  <a16:creationId xmlns:a16="http://schemas.microsoft.com/office/drawing/2014/main" id="{9B0258DC-87FE-6E48-B377-3E2FDBC08326}"/>
                </a:ext>
              </a:extLst>
            </p:cNvPr>
            <p:cNvSpPr/>
            <p:nvPr userDrawn="1"/>
          </p:nvSpPr>
          <p:spPr>
            <a:xfrm>
              <a:off x="6361043"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Rettangolo 67">
              <a:extLst>
                <a:ext uri="{FF2B5EF4-FFF2-40B4-BE49-F238E27FC236}">
                  <a16:creationId xmlns:a16="http://schemas.microsoft.com/office/drawing/2014/main" id="{922BA846-4255-384A-97F0-52FD5A3C3965}"/>
                </a:ext>
              </a:extLst>
            </p:cNvPr>
            <p:cNvSpPr/>
            <p:nvPr userDrawn="1"/>
          </p:nvSpPr>
          <p:spPr>
            <a:xfrm>
              <a:off x="7421217"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0" name="Rettangolo 69">
              <a:extLst>
                <a:ext uri="{FF2B5EF4-FFF2-40B4-BE49-F238E27FC236}">
                  <a16:creationId xmlns:a16="http://schemas.microsoft.com/office/drawing/2014/main" id="{D2E5825D-0B98-D043-890F-554D5B9AF97E}"/>
                </a:ext>
              </a:extLst>
            </p:cNvPr>
            <p:cNvSpPr/>
            <p:nvPr userDrawn="1"/>
          </p:nvSpPr>
          <p:spPr>
            <a:xfrm>
              <a:off x="8481391"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 name="Rettangolo 71">
              <a:extLst>
                <a:ext uri="{FF2B5EF4-FFF2-40B4-BE49-F238E27FC236}">
                  <a16:creationId xmlns:a16="http://schemas.microsoft.com/office/drawing/2014/main" id="{888D3338-3950-944B-84B7-796D95024907}"/>
                </a:ext>
              </a:extLst>
            </p:cNvPr>
            <p:cNvSpPr/>
            <p:nvPr userDrawn="1"/>
          </p:nvSpPr>
          <p:spPr>
            <a:xfrm>
              <a:off x="9541565"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 name="Rettangolo 73">
              <a:extLst>
                <a:ext uri="{FF2B5EF4-FFF2-40B4-BE49-F238E27FC236}">
                  <a16:creationId xmlns:a16="http://schemas.microsoft.com/office/drawing/2014/main" id="{CE370570-6F3F-4D47-9CB5-970BC89BA15D}"/>
                </a:ext>
              </a:extLst>
            </p:cNvPr>
            <p:cNvSpPr/>
            <p:nvPr userDrawn="1"/>
          </p:nvSpPr>
          <p:spPr>
            <a:xfrm>
              <a:off x="10601739"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75" name="Immagine 74">
            <a:extLst>
              <a:ext uri="{FF2B5EF4-FFF2-40B4-BE49-F238E27FC236}">
                <a16:creationId xmlns:a16="http://schemas.microsoft.com/office/drawing/2014/main" id="{F496A682-0F52-234A-8803-BDFAFDE999A5}"/>
              </a:ext>
            </a:extLst>
          </p:cNvPr>
          <p:cNvPicPr>
            <a:picLocks noChangeAspect="1"/>
          </p:cNvPicPr>
          <p:nvPr userDrawn="1"/>
        </p:nvPicPr>
        <p:blipFill>
          <a:blip r:embed="rId2"/>
          <a:stretch>
            <a:fillRect/>
          </a:stretch>
        </p:blipFill>
        <p:spPr>
          <a:xfrm>
            <a:off x="515508" y="5066132"/>
            <a:ext cx="3257143" cy="547200"/>
          </a:xfrm>
          <a:prstGeom prst="rect">
            <a:avLst/>
          </a:prstGeom>
        </p:spPr>
      </p:pic>
      <p:sp>
        <p:nvSpPr>
          <p:cNvPr id="6" name="Segnaposto immagine 5">
            <a:extLst>
              <a:ext uri="{FF2B5EF4-FFF2-40B4-BE49-F238E27FC236}">
                <a16:creationId xmlns:a16="http://schemas.microsoft.com/office/drawing/2014/main" id="{55D151DB-98DC-6D45-8A40-5DD000109ED8}"/>
              </a:ext>
            </a:extLst>
          </p:cNvPr>
          <p:cNvSpPr>
            <a:spLocks noGrp="1"/>
          </p:cNvSpPr>
          <p:nvPr>
            <p:ph type="pic" sz="quarter" idx="13"/>
          </p:nvPr>
        </p:nvSpPr>
        <p:spPr>
          <a:xfrm>
            <a:off x="7954963" y="542925"/>
            <a:ext cx="3706812" cy="5040313"/>
          </a:xfrm>
          <a:noFill/>
        </p:spPr>
        <p:txBody>
          <a:bodyPr>
            <a:normAutofit/>
          </a:bodyPr>
          <a:lstStyle>
            <a:lvl1pPr marL="0" indent="0">
              <a:buNone/>
              <a:defRPr sz="1500">
                <a:solidFill>
                  <a:schemeClr val="bg1">
                    <a:lumMod val="50000"/>
                  </a:schemeClr>
                </a:solidFill>
              </a:defRPr>
            </a:lvl1pPr>
          </a:lstStyle>
          <a:p>
            <a:endParaRPr lang="it-IT" dirty="0"/>
          </a:p>
        </p:txBody>
      </p:sp>
      <p:sp>
        <p:nvSpPr>
          <p:cNvPr id="34" name="Segnaposto testo 77">
            <a:extLst>
              <a:ext uri="{FF2B5EF4-FFF2-40B4-BE49-F238E27FC236}">
                <a16:creationId xmlns:a16="http://schemas.microsoft.com/office/drawing/2014/main" id="{D6519D1F-4BB1-3A49-B60F-D7E64631FF50}"/>
              </a:ext>
            </a:extLst>
          </p:cNvPr>
          <p:cNvSpPr>
            <a:spLocks noGrp="1"/>
          </p:cNvSpPr>
          <p:nvPr>
            <p:ph type="body" sz="quarter" idx="11" hasCustomPrompt="1"/>
          </p:nvPr>
        </p:nvSpPr>
        <p:spPr>
          <a:xfrm>
            <a:off x="530225" y="795857"/>
            <a:ext cx="6889750" cy="724967"/>
          </a:xfrm>
        </p:spPr>
        <p:txBody>
          <a:bodyPr lIns="0" tIns="0" rIns="0" bIns="0" anchor="t">
            <a:noAutofit/>
          </a:bodyPr>
          <a:lstStyle>
            <a:lvl1pPr marL="0" indent="0">
              <a:lnSpc>
                <a:spcPct val="90000"/>
              </a:lnSpc>
              <a:spcBef>
                <a:spcPts val="0"/>
              </a:spcBef>
              <a:buNone/>
              <a:defRPr lang="it-IT" sz="2000" b="0" i="0" smtClean="0">
                <a:solidFill>
                  <a:srgbClr val="003A70"/>
                </a:solidFill>
                <a:effectLst/>
                <a:latin typeface="Luiss Sans" pitchFamily="2" charset="0"/>
              </a:defRPr>
            </a:lvl1pPr>
          </a:lstStyle>
          <a:p>
            <a:r>
              <a:rPr lang="it-IT" dirty="0"/>
              <a:t>Specifica, Dipartimento, School</a:t>
            </a:r>
            <a:endParaRPr lang="it-IT" dirty="0">
              <a:solidFill>
                <a:srgbClr val="004274"/>
              </a:solidFill>
              <a:effectLst/>
              <a:latin typeface="Luiss type" pitchFamily="2" charset="77"/>
            </a:endParaRPr>
          </a:p>
        </p:txBody>
      </p:sp>
      <p:sp>
        <p:nvSpPr>
          <p:cNvPr id="36" name="CasellaDiTesto 35">
            <a:extLst>
              <a:ext uri="{FF2B5EF4-FFF2-40B4-BE49-F238E27FC236}">
                <a16:creationId xmlns:a16="http://schemas.microsoft.com/office/drawing/2014/main" id="{A145963D-F588-8B43-AA13-FDB8E527A8A9}"/>
              </a:ext>
            </a:extLst>
          </p:cNvPr>
          <p:cNvSpPr txBox="1"/>
          <p:nvPr userDrawn="1"/>
        </p:nvSpPr>
        <p:spPr>
          <a:xfrm>
            <a:off x="527023" y="500698"/>
            <a:ext cx="5553075" cy="264671"/>
          </a:xfrm>
          <a:prstGeom prst="rect">
            <a:avLst/>
          </a:prstGeom>
          <a:noFill/>
        </p:spPr>
        <p:txBody>
          <a:bodyPr wrap="square" lIns="0" tIns="0" rIns="0" bIns="0" rtlCol="0" anchor="t">
            <a:noAutofit/>
          </a:bodyPr>
          <a:lstStyle/>
          <a:p>
            <a:pPr algn="l"/>
            <a:r>
              <a:rPr lang="it-IT" sz="2000" b="1" i="0" dirty="0">
                <a:solidFill>
                  <a:srgbClr val="003A70"/>
                </a:solidFill>
                <a:latin typeface="Luiss Sans" pitchFamily="2" charset="0"/>
              </a:rPr>
              <a:t>Luiss</a:t>
            </a:r>
          </a:p>
        </p:txBody>
      </p:sp>
    </p:spTree>
    <p:extLst>
      <p:ext uri="{BB962C8B-B14F-4D97-AF65-F5344CB8AC3E}">
        <p14:creationId xmlns:p14="http://schemas.microsoft.com/office/powerpoint/2010/main" val="11611371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864">
          <p15:clr>
            <a:srgbClr val="FBAE40"/>
          </p15:clr>
        </p15:guide>
        <p15:guide id="5" orient="horz" pos="3517">
          <p15:clr>
            <a:srgbClr val="FBAE40"/>
          </p15:clr>
        </p15:guide>
        <p15:guide id="7" orient="horz" pos="2742">
          <p15:clr>
            <a:srgbClr val="FBAE40"/>
          </p15:clr>
        </p15:guide>
        <p15:guide id="8" orient="horz" pos="1091">
          <p15:clr>
            <a:srgbClr val="FBAE40"/>
          </p15:clr>
        </p15:guide>
        <p15:guide id="9" pos="7680" userDrawn="1">
          <p15:clr>
            <a:srgbClr val="FBAE40"/>
          </p15:clr>
        </p15:guide>
        <p15:guide id="10" pos="5011">
          <p15:clr>
            <a:srgbClr val="FBAE40"/>
          </p15:clr>
        </p15:guide>
        <p15:guide id="11" pos="467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76BD84-E1D1-487C-87F3-FA980B0F070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48EBDA8-A14F-4129-BC12-D6940F52F0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29EC0B10-A126-4AF6-B33F-F715A2DBE4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0A6713B7-B20C-4E23-95F6-E6732996177F}"/>
              </a:ext>
            </a:extLst>
          </p:cNvPr>
          <p:cNvSpPr>
            <a:spLocks noGrp="1"/>
          </p:cNvSpPr>
          <p:nvPr>
            <p:ph type="dt" sz="half" idx="10"/>
          </p:nvPr>
        </p:nvSpPr>
        <p:spPr/>
        <p:txBody>
          <a:bodyPr/>
          <a:lstStyle/>
          <a:p>
            <a:fld id="{B6693222-04B7-4BEC-9DDF-7EDF6FC59455}" type="datetime4">
              <a:rPr lang="it-IT" smtClean="0"/>
              <a:t>5 luglio 2023</a:t>
            </a:fld>
            <a:endParaRPr lang="it-IT"/>
          </a:p>
        </p:txBody>
      </p:sp>
      <p:sp>
        <p:nvSpPr>
          <p:cNvPr id="6" name="Segnaposto piè di pagina 5">
            <a:extLst>
              <a:ext uri="{FF2B5EF4-FFF2-40B4-BE49-F238E27FC236}">
                <a16:creationId xmlns:a16="http://schemas.microsoft.com/office/drawing/2014/main" id="{CF839C69-0889-487A-BFFD-BEF049C312E7}"/>
              </a:ext>
            </a:extLst>
          </p:cNvPr>
          <p:cNvSpPr>
            <a:spLocks noGrp="1"/>
          </p:cNvSpPr>
          <p:nvPr>
            <p:ph type="ftr" sz="quarter" idx="11"/>
          </p:nvPr>
        </p:nvSpPr>
        <p:spPr/>
        <p:txBody>
          <a:bodyPr/>
          <a:lstStyle/>
          <a:p>
            <a:r>
              <a:rPr lang="it-IT"/>
              <a:t>La Sostenibilità in Luiss /Report risultati conseguiti nel 2020/2021</a:t>
            </a:r>
          </a:p>
        </p:txBody>
      </p:sp>
      <p:sp>
        <p:nvSpPr>
          <p:cNvPr id="7" name="Segnaposto numero diapositiva 6">
            <a:extLst>
              <a:ext uri="{FF2B5EF4-FFF2-40B4-BE49-F238E27FC236}">
                <a16:creationId xmlns:a16="http://schemas.microsoft.com/office/drawing/2014/main" id="{609A2E7C-7618-4970-9BC9-5DEFD3EF1562}"/>
              </a:ext>
            </a:extLst>
          </p:cNvPr>
          <p:cNvSpPr>
            <a:spLocks noGrp="1"/>
          </p:cNvSpPr>
          <p:nvPr>
            <p:ph type="sldNum" sz="quarter" idx="12"/>
          </p:nvPr>
        </p:nvSpPr>
        <p:spPr/>
        <p:txBody>
          <a:bodyPr/>
          <a:lstStyle/>
          <a:p>
            <a:fld id="{B7DA42CC-1113-416D-AFDB-44635DE2DB26}" type="slidenum">
              <a:rPr lang="it-IT" smtClean="0"/>
              <a:t>‹N›</a:t>
            </a:fld>
            <a:endParaRPr lang="it-IT"/>
          </a:p>
        </p:txBody>
      </p:sp>
    </p:spTree>
    <p:extLst>
      <p:ext uri="{BB962C8B-B14F-4D97-AF65-F5344CB8AC3E}">
        <p14:creationId xmlns:p14="http://schemas.microsoft.com/office/powerpoint/2010/main" val="24752539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470120-D75D-4E06-AA6C-5985047B088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28FFD9A2-C5E4-43DC-B34F-290D64AED5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821DCEAD-0658-49B7-A288-1CC8CD5CC7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EF7DBB24-A768-4466-8281-E0AFF5E1DFCA}"/>
              </a:ext>
            </a:extLst>
          </p:cNvPr>
          <p:cNvSpPr>
            <a:spLocks noGrp="1"/>
          </p:cNvSpPr>
          <p:nvPr>
            <p:ph type="dt" sz="half" idx="10"/>
          </p:nvPr>
        </p:nvSpPr>
        <p:spPr/>
        <p:txBody>
          <a:bodyPr/>
          <a:lstStyle/>
          <a:p>
            <a:fld id="{12CFA816-F6F9-4B97-8C33-CD8E3C8651FC}" type="datetime4">
              <a:rPr lang="it-IT" smtClean="0"/>
              <a:t>5 luglio 2023</a:t>
            </a:fld>
            <a:endParaRPr lang="it-IT"/>
          </a:p>
        </p:txBody>
      </p:sp>
      <p:sp>
        <p:nvSpPr>
          <p:cNvPr id="6" name="Segnaposto piè di pagina 5">
            <a:extLst>
              <a:ext uri="{FF2B5EF4-FFF2-40B4-BE49-F238E27FC236}">
                <a16:creationId xmlns:a16="http://schemas.microsoft.com/office/drawing/2014/main" id="{C6420DB8-CD52-49F3-8228-E430F2CA1333}"/>
              </a:ext>
            </a:extLst>
          </p:cNvPr>
          <p:cNvSpPr>
            <a:spLocks noGrp="1"/>
          </p:cNvSpPr>
          <p:nvPr>
            <p:ph type="ftr" sz="quarter" idx="11"/>
          </p:nvPr>
        </p:nvSpPr>
        <p:spPr/>
        <p:txBody>
          <a:bodyPr/>
          <a:lstStyle/>
          <a:p>
            <a:r>
              <a:rPr lang="it-IT"/>
              <a:t>La Sostenibilità in Luiss /Report risultati conseguiti nel 2020/2021</a:t>
            </a:r>
          </a:p>
        </p:txBody>
      </p:sp>
      <p:sp>
        <p:nvSpPr>
          <p:cNvPr id="7" name="Segnaposto numero diapositiva 6">
            <a:extLst>
              <a:ext uri="{FF2B5EF4-FFF2-40B4-BE49-F238E27FC236}">
                <a16:creationId xmlns:a16="http://schemas.microsoft.com/office/drawing/2014/main" id="{75A3A9BC-1D88-4C01-9A4B-87789D9C57F8}"/>
              </a:ext>
            </a:extLst>
          </p:cNvPr>
          <p:cNvSpPr>
            <a:spLocks noGrp="1"/>
          </p:cNvSpPr>
          <p:nvPr>
            <p:ph type="sldNum" sz="quarter" idx="12"/>
          </p:nvPr>
        </p:nvSpPr>
        <p:spPr/>
        <p:txBody>
          <a:bodyPr/>
          <a:lstStyle/>
          <a:p>
            <a:fld id="{B7DA42CC-1113-416D-AFDB-44635DE2DB26}" type="slidenum">
              <a:rPr lang="it-IT" smtClean="0"/>
              <a:t>‹N›</a:t>
            </a:fld>
            <a:endParaRPr lang="it-IT"/>
          </a:p>
        </p:txBody>
      </p:sp>
    </p:spTree>
    <p:extLst>
      <p:ext uri="{BB962C8B-B14F-4D97-AF65-F5344CB8AC3E}">
        <p14:creationId xmlns:p14="http://schemas.microsoft.com/office/powerpoint/2010/main" val="4186472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BF799B-3650-4034-B891-AC15EF750B69}"/>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9870A8E-BA60-491B-812D-C376889D3ED0}"/>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80B78C3-D02A-4BEA-B150-9801C9AFB9F5}"/>
              </a:ext>
            </a:extLst>
          </p:cNvPr>
          <p:cNvSpPr>
            <a:spLocks noGrp="1"/>
          </p:cNvSpPr>
          <p:nvPr>
            <p:ph type="dt" sz="half" idx="10"/>
          </p:nvPr>
        </p:nvSpPr>
        <p:spPr/>
        <p:txBody>
          <a:bodyPr/>
          <a:lstStyle/>
          <a:p>
            <a:fld id="{987DA53A-5C94-4D31-BE4F-50BCC897A682}" type="datetime4">
              <a:rPr lang="it-IT" smtClean="0"/>
              <a:t>5 luglio 2023</a:t>
            </a:fld>
            <a:endParaRPr lang="it-IT"/>
          </a:p>
        </p:txBody>
      </p:sp>
      <p:sp>
        <p:nvSpPr>
          <p:cNvPr id="5" name="Segnaposto piè di pagina 4">
            <a:extLst>
              <a:ext uri="{FF2B5EF4-FFF2-40B4-BE49-F238E27FC236}">
                <a16:creationId xmlns:a16="http://schemas.microsoft.com/office/drawing/2014/main" id="{E3F341D8-2CF6-4C33-BAF4-582491BDD2AD}"/>
              </a:ext>
            </a:extLst>
          </p:cNvPr>
          <p:cNvSpPr>
            <a:spLocks noGrp="1"/>
          </p:cNvSpPr>
          <p:nvPr>
            <p:ph type="ftr" sz="quarter" idx="11"/>
          </p:nvPr>
        </p:nvSpPr>
        <p:spPr/>
        <p:txBody>
          <a:bodyPr/>
          <a:lstStyle/>
          <a:p>
            <a:r>
              <a:rPr lang="it-IT"/>
              <a:t>La Sostenibilità in Luiss /Report risultati conseguiti nel 2020/2021</a:t>
            </a:r>
          </a:p>
        </p:txBody>
      </p:sp>
      <p:sp>
        <p:nvSpPr>
          <p:cNvPr id="6" name="Segnaposto numero diapositiva 5">
            <a:extLst>
              <a:ext uri="{FF2B5EF4-FFF2-40B4-BE49-F238E27FC236}">
                <a16:creationId xmlns:a16="http://schemas.microsoft.com/office/drawing/2014/main" id="{04DF550C-B365-4161-B1E0-D8BD50375980}"/>
              </a:ext>
            </a:extLst>
          </p:cNvPr>
          <p:cNvSpPr>
            <a:spLocks noGrp="1"/>
          </p:cNvSpPr>
          <p:nvPr>
            <p:ph type="sldNum" sz="quarter" idx="12"/>
          </p:nvPr>
        </p:nvSpPr>
        <p:spPr/>
        <p:txBody>
          <a:bodyPr/>
          <a:lstStyle/>
          <a:p>
            <a:fld id="{B7DA42CC-1113-416D-AFDB-44635DE2DB26}" type="slidenum">
              <a:rPr lang="it-IT" smtClean="0"/>
              <a:t>‹N›</a:t>
            </a:fld>
            <a:endParaRPr lang="it-IT"/>
          </a:p>
        </p:txBody>
      </p:sp>
    </p:spTree>
    <p:extLst>
      <p:ext uri="{BB962C8B-B14F-4D97-AF65-F5344CB8AC3E}">
        <p14:creationId xmlns:p14="http://schemas.microsoft.com/office/powerpoint/2010/main" val="2026599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CCC1BC2-0CC7-490B-A3E5-1E80C652C42B}"/>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3D41837-0A85-4DC5-B699-DE88490D4E55}"/>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0CC1432-21C5-49A4-B8C2-D28C0C1A609D}"/>
              </a:ext>
            </a:extLst>
          </p:cNvPr>
          <p:cNvSpPr>
            <a:spLocks noGrp="1"/>
          </p:cNvSpPr>
          <p:nvPr>
            <p:ph type="dt" sz="half" idx="10"/>
          </p:nvPr>
        </p:nvSpPr>
        <p:spPr/>
        <p:txBody>
          <a:bodyPr/>
          <a:lstStyle/>
          <a:p>
            <a:fld id="{3214B3DD-A271-4627-B667-5442D436C4B4}" type="datetime4">
              <a:rPr lang="it-IT" smtClean="0"/>
              <a:t>5 luglio 2023</a:t>
            </a:fld>
            <a:endParaRPr lang="it-IT"/>
          </a:p>
        </p:txBody>
      </p:sp>
      <p:sp>
        <p:nvSpPr>
          <p:cNvPr id="5" name="Segnaposto piè di pagina 4">
            <a:extLst>
              <a:ext uri="{FF2B5EF4-FFF2-40B4-BE49-F238E27FC236}">
                <a16:creationId xmlns:a16="http://schemas.microsoft.com/office/drawing/2014/main" id="{6F3006A7-A24E-4F3A-9D4F-451DAF2D8680}"/>
              </a:ext>
            </a:extLst>
          </p:cNvPr>
          <p:cNvSpPr>
            <a:spLocks noGrp="1"/>
          </p:cNvSpPr>
          <p:nvPr>
            <p:ph type="ftr" sz="quarter" idx="11"/>
          </p:nvPr>
        </p:nvSpPr>
        <p:spPr/>
        <p:txBody>
          <a:bodyPr/>
          <a:lstStyle/>
          <a:p>
            <a:r>
              <a:rPr lang="it-IT"/>
              <a:t>La Sostenibilità in Luiss /Report risultati conseguiti nel 2020/2021</a:t>
            </a:r>
          </a:p>
        </p:txBody>
      </p:sp>
      <p:sp>
        <p:nvSpPr>
          <p:cNvPr id="6" name="Segnaposto numero diapositiva 5">
            <a:extLst>
              <a:ext uri="{FF2B5EF4-FFF2-40B4-BE49-F238E27FC236}">
                <a16:creationId xmlns:a16="http://schemas.microsoft.com/office/drawing/2014/main" id="{98AADA9E-80ED-4E46-92D5-EB5DA011B32E}"/>
              </a:ext>
            </a:extLst>
          </p:cNvPr>
          <p:cNvSpPr>
            <a:spLocks noGrp="1"/>
          </p:cNvSpPr>
          <p:nvPr>
            <p:ph type="sldNum" sz="quarter" idx="12"/>
          </p:nvPr>
        </p:nvSpPr>
        <p:spPr/>
        <p:txBody>
          <a:bodyPr/>
          <a:lstStyle/>
          <a:p>
            <a:fld id="{B7DA42CC-1113-416D-AFDB-44635DE2DB26}" type="slidenum">
              <a:rPr lang="it-IT" smtClean="0"/>
              <a:t>‹N›</a:t>
            </a:fld>
            <a:endParaRPr lang="it-IT"/>
          </a:p>
        </p:txBody>
      </p:sp>
    </p:spTree>
    <p:extLst>
      <p:ext uri="{BB962C8B-B14F-4D97-AF65-F5344CB8AC3E}">
        <p14:creationId xmlns:p14="http://schemas.microsoft.com/office/powerpoint/2010/main" val="3078557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iapositiva titolo">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B71A5510-EE32-3446-8828-82083C2039E6}"/>
              </a:ext>
            </a:extLst>
          </p:cNvPr>
          <p:cNvSpPr>
            <a:spLocks noGrp="1"/>
          </p:cNvSpPr>
          <p:nvPr>
            <p:ph type="dt" sz="half" idx="10"/>
          </p:nvPr>
        </p:nvSpPr>
        <p:spPr>
          <a:xfrm>
            <a:off x="522271" y="3891534"/>
            <a:ext cx="5565913" cy="547200"/>
          </a:xfrm>
        </p:spPr>
        <p:txBody>
          <a:bodyPr lIns="0" tIns="0" rIns="0" bIns="0" anchor="b"/>
          <a:lstStyle>
            <a:lvl1pPr algn="l">
              <a:defRPr sz="2200" b="1" i="0">
                <a:solidFill>
                  <a:srgbClr val="003A70"/>
                </a:solidFill>
                <a:latin typeface="Luiss Sans" pitchFamily="2" charset="0"/>
              </a:defRPr>
            </a:lvl1pPr>
          </a:lstStyle>
          <a:p>
            <a:fld id="{F0CC7873-3B82-465F-A444-D0B35D965EBF}" type="datetime4">
              <a:rPr lang="it-IT" smtClean="0"/>
              <a:t>5 luglio 2023</a:t>
            </a:fld>
            <a:endParaRPr lang="it-IT" dirty="0"/>
          </a:p>
        </p:txBody>
      </p:sp>
      <p:grpSp>
        <p:nvGrpSpPr>
          <p:cNvPr id="82" name="Gruppo 81">
            <a:extLst>
              <a:ext uri="{FF2B5EF4-FFF2-40B4-BE49-F238E27FC236}">
                <a16:creationId xmlns:a16="http://schemas.microsoft.com/office/drawing/2014/main" id="{5540BA0A-A2F8-1E48-AF86-D2449D532D96}"/>
              </a:ext>
            </a:extLst>
          </p:cNvPr>
          <p:cNvGrpSpPr/>
          <p:nvPr userDrawn="1"/>
        </p:nvGrpSpPr>
        <p:grpSpPr>
          <a:xfrm>
            <a:off x="530087" y="6138000"/>
            <a:ext cx="11131826" cy="720000"/>
            <a:chOff x="530087" y="6138000"/>
            <a:chExt cx="11131826" cy="720000"/>
          </a:xfrm>
        </p:grpSpPr>
        <p:sp>
          <p:nvSpPr>
            <p:cNvPr id="54" name="Rettangolo 53">
              <a:extLst>
                <a:ext uri="{FF2B5EF4-FFF2-40B4-BE49-F238E27FC236}">
                  <a16:creationId xmlns:a16="http://schemas.microsoft.com/office/drawing/2014/main" id="{A5FC1A69-9F52-EF47-8F85-0B6FB45ADFC0}"/>
                </a:ext>
              </a:extLst>
            </p:cNvPr>
            <p:cNvSpPr/>
            <p:nvPr userDrawn="1"/>
          </p:nvSpPr>
          <p:spPr>
            <a:xfrm>
              <a:off x="530087"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Rettangolo 54">
              <a:extLst>
                <a:ext uri="{FF2B5EF4-FFF2-40B4-BE49-F238E27FC236}">
                  <a16:creationId xmlns:a16="http://schemas.microsoft.com/office/drawing/2014/main" id="{E7ECF867-CD1F-A544-93A7-59F02B7EB3F9}"/>
                </a:ext>
              </a:extLst>
            </p:cNvPr>
            <p:cNvSpPr/>
            <p:nvPr userDrawn="1"/>
          </p:nvSpPr>
          <p:spPr>
            <a:xfrm>
              <a:off x="1590261"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Rettangolo 56">
              <a:extLst>
                <a:ext uri="{FF2B5EF4-FFF2-40B4-BE49-F238E27FC236}">
                  <a16:creationId xmlns:a16="http://schemas.microsoft.com/office/drawing/2014/main" id="{E112286F-F6FC-FB40-A761-246E00D4D855}"/>
                </a:ext>
              </a:extLst>
            </p:cNvPr>
            <p:cNvSpPr/>
            <p:nvPr userDrawn="1"/>
          </p:nvSpPr>
          <p:spPr>
            <a:xfrm>
              <a:off x="2650435"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 name="Rettangolo 58">
              <a:extLst>
                <a:ext uri="{FF2B5EF4-FFF2-40B4-BE49-F238E27FC236}">
                  <a16:creationId xmlns:a16="http://schemas.microsoft.com/office/drawing/2014/main" id="{61B4BD18-F688-0F4E-93F6-53DE176B107F}"/>
                </a:ext>
              </a:extLst>
            </p:cNvPr>
            <p:cNvSpPr/>
            <p:nvPr userDrawn="1"/>
          </p:nvSpPr>
          <p:spPr>
            <a:xfrm>
              <a:off x="3710609"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Rettangolo 60">
              <a:extLst>
                <a:ext uri="{FF2B5EF4-FFF2-40B4-BE49-F238E27FC236}">
                  <a16:creationId xmlns:a16="http://schemas.microsoft.com/office/drawing/2014/main" id="{35B704C4-AEA3-C647-9999-62D70618425C}"/>
                </a:ext>
              </a:extLst>
            </p:cNvPr>
            <p:cNvSpPr/>
            <p:nvPr userDrawn="1"/>
          </p:nvSpPr>
          <p:spPr>
            <a:xfrm>
              <a:off x="4770783"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Rettangolo 62">
              <a:extLst>
                <a:ext uri="{FF2B5EF4-FFF2-40B4-BE49-F238E27FC236}">
                  <a16:creationId xmlns:a16="http://schemas.microsoft.com/office/drawing/2014/main" id="{B5B290BF-9576-1543-872D-91DDB5937065}"/>
                </a:ext>
              </a:extLst>
            </p:cNvPr>
            <p:cNvSpPr/>
            <p:nvPr userDrawn="1"/>
          </p:nvSpPr>
          <p:spPr>
            <a:xfrm>
              <a:off x="5830957"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Rettangolo 64">
              <a:extLst>
                <a:ext uri="{FF2B5EF4-FFF2-40B4-BE49-F238E27FC236}">
                  <a16:creationId xmlns:a16="http://schemas.microsoft.com/office/drawing/2014/main" id="{0DCA18FE-2923-3B4E-A5C2-85D922F38FD0}"/>
                </a:ext>
              </a:extLst>
            </p:cNvPr>
            <p:cNvSpPr/>
            <p:nvPr userDrawn="1"/>
          </p:nvSpPr>
          <p:spPr>
            <a:xfrm>
              <a:off x="6891130"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Rettangolo 66">
              <a:extLst>
                <a:ext uri="{FF2B5EF4-FFF2-40B4-BE49-F238E27FC236}">
                  <a16:creationId xmlns:a16="http://schemas.microsoft.com/office/drawing/2014/main" id="{1E45AD85-CF93-2846-BC0C-2BA8D4DB418A}"/>
                </a:ext>
              </a:extLst>
            </p:cNvPr>
            <p:cNvSpPr/>
            <p:nvPr userDrawn="1"/>
          </p:nvSpPr>
          <p:spPr>
            <a:xfrm>
              <a:off x="7951304"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9" name="Rettangolo 68">
              <a:extLst>
                <a:ext uri="{FF2B5EF4-FFF2-40B4-BE49-F238E27FC236}">
                  <a16:creationId xmlns:a16="http://schemas.microsoft.com/office/drawing/2014/main" id="{0CF0D82F-31DB-C64B-8A03-2D08FA7E79D9}"/>
                </a:ext>
              </a:extLst>
            </p:cNvPr>
            <p:cNvSpPr/>
            <p:nvPr userDrawn="1"/>
          </p:nvSpPr>
          <p:spPr>
            <a:xfrm>
              <a:off x="9011478"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1" name="Rettangolo 70">
              <a:extLst>
                <a:ext uri="{FF2B5EF4-FFF2-40B4-BE49-F238E27FC236}">
                  <a16:creationId xmlns:a16="http://schemas.microsoft.com/office/drawing/2014/main" id="{324BE938-9044-8E47-9BA4-80AF2F19990B}"/>
                </a:ext>
              </a:extLst>
            </p:cNvPr>
            <p:cNvSpPr/>
            <p:nvPr userDrawn="1"/>
          </p:nvSpPr>
          <p:spPr>
            <a:xfrm>
              <a:off x="10071652"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 name="Rettangolo 72">
              <a:extLst>
                <a:ext uri="{FF2B5EF4-FFF2-40B4-BE49-F238E27FC236}">
                  <a16:creationId xmlns:a16="http://schemas.microsoft.com/office/drawing/2014/main" id="{EDAFE086-4A55-2347-8DE3-D7DF548A3C4F}"/>
                </a:ext>
              </a:extLst>
            </p:cNvPr>
            <p:cNvSpPr/>
            <p:nvPr userDrawn="1"/>
          </p:nvSpPr>
          <p:spPr>
            <a:xfrm>
              <a:off x="11131826"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1" name="Gruppo 80">
            <a:extLst>
              <a:ext uri="{FF2B5EF4-FFF2-40B4-BE49-F238E27FC236}">
                <a16:creationId xmlns:a16="http://schemas.microsoft.com/office/drawing/2014/main" id="{A4C5C7EC-083B-CD48-A862-19F4ED944048}"/>
              </a:ext>
            </a:extLst>
          </p:cNvPr>
          <p:cNvGrpSpPr/>
          <p:nvPr userDrawn="1"/>
        </p:nvGrpSpPr>
        <p:grpSpPr>
          <a:xfrm>
            <a:off x="1060174" y="6138000"/>
            <a:ext cx="10071652" cy="720000"/>
            <a:chOff x="1060174" y="6138000"/>
            <a:chExt cx="10071652" cy="720000"/>
          </a:xfrm>
          <a:solidFill>
            <a:srgbClr val="006298"/>
          </a:solidFill>
        </p:grpSpPr>
        <p:sp>
          <p:nvSpPr>
            <p:cNvPr id="56" name="Rettangolo 55">
              <a:extLst>
                <a:ext uri="{FF2B5EF4-FFF2-40B4-BE49-F238E27FC236}">
                  <a16:creationId xmlns:a16="http://schemas.microsoft.com/office/drawing/2014/main" id="{0C028009-61B6-504A-86BF-75FC39DE243E}"/>
                </a:ext>
              </a:extLst>
            </p:cNvPr>
            <p:cNvSpPr/>
            <p:nvPr userDrawn="1"/>
          </p:nvSpPr>
          <p:spPr>
            <a:xfrm>
              <a:off x="1060174"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Rettangolo 57">
              <a:extLst>
                <a:ext uri="{FF2B5EF4-FFF2-40B4-BE49-F238E27FC236}">
                  <a16:creationId xmlns:a16="http://schemas.microsoft.com/office/drawing/2014/main" id="{359FF146-AD7A-8345-996B-F028DF33A537}"/>
                </a:ext>
              </a:extLst>
            </p:cNvPr>
            <p:cNvSpPr/>
            <p:nvPr userDrawn="1"/>
          </p:nvSpPr>
          <p:spPr>
            <a:xfrm>
              <a:off x="2120348"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Rettangolo 59">
              <a:extLst>
                <a:ext uri="{FF2B5EF4-FFF2-40B4-BE49-F238E27FC236}">
                  <a16:creationId xmlns:a16="http://schemas.microsoft.com/office/drawing/2014/main" id="{C3BE867D-189E-E140-90A2-9C373B76323D}"/>
                </a:ext>
              </a:extLst>
            </p:cNvPr>
            <p:cNvSpPr/>
            <p:nvPr userDrawn="1"/>
          </p:nvSpPr>
          <p:spPr>
            <a:xfrm>
              <a:off x="3180522"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 name="Rettangolo 61">
              <a:extLst>
                <a:ext uri="{FF2B5EF4-FFF2-40B4-BE49-F238E27FC236}">
                  <a16:creationId xmlns:a16="http://schemas.microsoft.com/office/drawing/2014/main" id="{B3968CAB-E9C9-C448-BAED-1164B67B83D6}"/>
                </a:ext>
              </a:extLst>
            </p:cNvPr>
            <p:cNvSpPr/>
            <p:nvPr userDrawn="1"/>
          </p:nvSpPr>
          <p:spPr>
            <a:xfrm>
              <a:off x="4240696"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4" name="Rettangolo 63">
              <a:extLst>
                <a:ext uri="{FF2B5EF4-FFF2-40B4-BE49-F238E27FC236}">
                  <a16:creationId xmlns:a16="http://schemas.microsoft.com/office/drawing/2014/main" id="{DD7E810C-6698-4141-AE4D-FED7B888FB8E}"/>
                </a:ext>
              </a:extLst>
            </p:cNvPr>
            <p:cNvSpPr/>
            <p:nvPr userDrawn="1"/>
          </p:nvSpPr>
          <p:spPr>
            <a:xfrm>
              <a:off x="5300870"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6" name="Rettangolo 65">
              <a:extLst>
                <a:ext uri="{FF2B5EF4-FFF2-40B4-BE49-F238E27FC236}">
                  <a16:creationId xmlns:a16="http://schemas.microsoft.com/office/drawing/2014/main" id="{9B0258DC-87FE-6E48-B377-3E2FDBC08326}"/>
                </a:ext>
              </a:extLst>
            </p:cNvPr>
            <p:cNvSpPr/>
            <p:nvPr userDrawn="1"/>
          </p:nvSpPr>
          <p:spPr>
            <a:xfrm>
              <a:off x="6361043"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Rettangolo 67">
              <a:extLst>
                <a:ext uri="{FF2B5EF4-FFF2-40B4-BE49-F238E27FC236}">
                  <a16:creationId xmlns:a16="http://schemas.microsoft.com/office/drawing/2014/main" id="{922BA846-4255-384A-97F0-52FD5A3C3965}"/>
                </a:ext>
              </a:extLst>
            </p:cNvPr>
            <p:cNvSpPr/>
            <p:nvPr userDrawn="1"/>
          </p:nvSpPr>
          <p:spPr>
            <a:xfrm>
              <a:off x="7421217"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0" name="Rettangolo 69">
              <a:extLst>
                <a:ext uri="{FF2B5EF4-FFF2-40B4-BE49-F238E27FC236}">
                  <a16:creationId xmlns:a16="http://schemas.microsoft.com/office/drawing/2014/main" id="{D2E5825D-0B98-D043-890F-554D5B9AF97E}"/>
                </a:ext>
              </a:extLst>
            </p:cNvPr>
            <p:cNvSpPr/>
            <p:nvPr userDrawn="1"/>
          </p:nvSpPr>
          <p:spPr>
            <a:xfrm>
              <a:off x="8481391"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 name="Rettangolo 71">
              <a:extLst>
                <a:ext uri="{FF2B5EF4-FFF2-40B4-BE49-F238E27FC236}">
                  <a16:creationId xmlns:a16="http://schemas.microsoft.com/office/drawing/2014/main" id="{888D3338-3950-944B-84B7-796D95024907}"/>
                </a:ext>
              </a:extLst>
            </p:cNvPr>
            <p:cNvSpPr/>
            <p:nvPr userDrawn="1"/>
          </p:nvSpPr>
          <p:spPr>
            <a:xfrm>
              <a:off x="9541565"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 name="Rettangolo 73">
              <a:extLst>
                <a:ext uri="{FF2B5EF4-FFF2-40B4-BE49-F238E27FC236}">
                  <a16:creationId xmlns:a16="http://schemas.microsoft.com/office/drawing/2014/main" id="{CE370570-6F3F-4D47-9CB5-970BC89BA15D}"/>
                </a:ext>
              </a:extLst>
            </p:cNvPr>
            <p:cNvSpPr/>
            <p:nvPr userDrawn="1"/>
          </p:nvSpPr>
          <p:spPr>
            <a:xfrm>
              <a:off x="10601739"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75" name="Immagine 74">
            <a:extLst>
              <a:ext uri="{FF2B5EF4-FFF2-40B4-BE49-F238E27FC236}">
                <a16:creationId xmlns:a16="http://schemas.microsoft.com/office/drawing/2014/main" id="{F496A682-0F52-234A-8803-BDFAFDE999A5}"/>
              </a:ext>
            </a:extLst>
          </p:cNvPr>
          <p:cNvPicPr>
            <a:picLocks noChangeAspect="1"/>
          </p:cNvPicPr>
          <p:nvPr userDrawn="1"/>
        </p:nvPicPr>
        <p:blipFill>
          <a:blip r:embed="rId2"/>
          <a:stretch>
            <a:fillRect/>
          </a:stretch>
        </p:blipFill>
        <p:spPr>
          <a:xfrm>
            <a:off x="515508" y="5066132"/>
            <a:ext cx="3257143" cy="547200"/>
          </a:xfrm>
          <a:prstGeom prst="rect">
            <a:avLst/>
          </a:prstGeom>
        </p:spPr>
      </p:pic>
      <p:sp>
        <p:nvSpPr>
          <p:cNvPr id="6" name="Segnaposto immagine 5">
            <a:extLst>
              <a:ext uri="{FF2B5EF4-FFF2-40B4-BE49-F238E27FC236}">
                <a16:creationId xmlns:a16="http://schemas.microsoft.com/office/drawing/2014/main" id="{55D151DB-98DC-6D45-8A40-5DD000109ED8}"/>
              </a:ext>
            </a:extLst>
          </p:cNvPr>
          <p:cNvSpPr>
            <a:spLocks noGrp="1"/>
          </p:cNvSpPr>
          <p:nvPr>
            <p:ph type="pic" sz="quarter" idx="13" hasCustomPrompt="1"/>
          </p:nvPr>
        </p:nvSpPr>
        <p:spPr>
          <a:xfrm>
            <a:off x="7954963" y="1731963"/>
            <a:ext cx="3706812" cy="3851275"/>
          </a:xfrm>
          <a:noFill/>
        </p:spPr>
        <p:txBody>
          <a:bodyPr>
            <a:normAutofit/>
          </a:bodyPr>
          <a:lstStyle>
            <a:lvl1pPr marL="0" indent="0">
              <a:buNone/>
              <a:defRPr sz="1500">
                <a:solidFill>
                  <a:schemeClr val="bg1">
                    <a:lumMod val="50000"/>
                  </a:schemeClr>
                </a:solidFill>
              </a:defRPr>
            </a:lvl1pPr>
          </a:lstStyle>
          <a:p>
            <a:r>
              <a:rPr lang="it-IT" dirty="0"/>
              <a:t>Immagine</a:t>
            </a:r>
          </a:p>
        </p:txBody>
      </p:sp>
      <p:sp>
        <p:nvSpPr>
          <p:cNvPr id="35" name="Segnaposto immagine 5">
            <a:extLst>
              <a:ext uri="{FF2B5EF4-FFF2-40B4-BE49-F238E27FC236}">
                <a16:creationId xmlns:a16="http://schemas.microsoft.com/office/drawing/2014/main" id="{4F0B9C52-DDDA-FE45-95B8-A0E8106B4EF5}"/>
              </a:ext>
            </a:extLst>
          </p:cNvPr>
          <p:cNvSpPr>
            <a:spLocks noGrp="1"/>
          </p:cNvSpPr>
          <p:nvPr>
            <p:ph type="pic" sz="quarter" idx="14" hasCustomPrompt="1"/>
          </p:nvPr>
        </p:nvSpPr>
        <p:spPr>
          <a:xfrm>
            <a:off x="10071651" y="548056"/>
            <a:ext cx="1590123" cy="433019"/>
          </a:xfrm>
          <a:noFill/>
        </p:spPr>
        <p:txBody>
          <a:bodyPr lIns="36000" tIns="0" rIns="36000" bIns="0">
            <a:normAutofit/>
          </a:bodyPr>
          <a:lstStyle>
            <a:lvl1pPr marL="0" indent="0">
              <a:spcBef>
                <a:spcPts val="0"/>
              </a:spcBef>
              <a:buNone/>
              <a:defRPr sz="1500">
                <a:solidFill>
                  <a:schemeClr val="bg1">
                    <a:lumMod val="50000"/>
                  </a:schemeClr>
                </a:solidFill>
              </a:defRPr>
            </a:lvl1pPr>
          </a:lstStyle>
          <a:p>
            <a:r>
              <a:rPr lang="it-IT" dirty="0"/>
              <a:t>Eventuale</a:t>
            </a:r>
            <a:br>
              <a:rPr lang="it-IT" dirty="0"/>
            </a:br>
            <a:r>
              <a:rPr lang="it-IT" dirty="0"/>
              <a:t>Logo Partner</a:t>
            </a:r>
          </a:p>
        </p:txBody>
      </p:sp>
      <p:sp>
        <p:nvSpPr>
          <p:cNvPr id="36" name="Segnaposto immagine 5">
            <a:extLst>
              <a:ext uri="{FF2B5EF4-FFF2-40B4-BE49-F238E27FC236}">
                <a16:creationId xmlns:a16="http://schemas.microsoft.com/office/drawing/2014/main" id="{5441D381-F275-1742-880C-884CF2AA04CC}"/>
              </a:ext>
            </a:extLst>
          </p:cNvPr>
          <p:cNvSpPr>
            <a:spLocks noGrp="1"/>
          </p:cNvSpPr>
          <p:nvPr>
            <p:ph type="pic" sz="quarter" idx="15" hasCustomPrompt="1"/>
          </p:nvPr>
        </p:nvSpPr>
        <p:spPr>
          <a:xfrm>
            <a:off x="7954093" y="548056"/>
            <a:ext cx="1590123" cy="433019"/>
          </a:xfrm>
          <a:noFill/>
        </p:spPr>
        <p:txBody>
          <a:bodyPr lIns="36000" tIns="0" rIns="36000" bIns="0">
            <a:normAutofit/>
          </a:bodyPr>
          <a:lstStyle>
            <a:lvl1pPr marL="0" indent="0">
              <a:spcBef>
                <a:spcPts val="0"/>
              </a:spcBef>
              <a:buNone/>
              <a:defRPr sz="1500">
                <a:solidFill>
                  <a:schemeClr val="bg1">
                    <a:lumMod val="50000"/>
                  </a:schemeClr>
                </a:solidFill>
              </a:defRPr>
            </a:lvl1pPr>
          </a:lstStyle>
          <a:p>
            <a:r>
              <a:rPr lang="it-IT" dirty="0"/>
              <a:t>Eventuale</a:t>
            </a:r>
            <a:br>
              <a:rPr lang="it-IT" dirty="0"/>
            </a:br>
            <a:r>
              <a:rPr lang="it-IT" dirty="0"/>
              <a:t>Logo Partner</a:t>
            </a:r>
          </a:p>
        </p:txBody>
      </p:sp>
      <p:sp>
        <p:nvSpPr>
          <p:cNvPr id="34" name="Titolo 1">
            <a:extLst>
              <a:ext uri="{FF2B5EF4-FFF2-40B4-BE49-F238E27FC236}">
                <a16:creationId xmlns:a16="http://schemas.microsoft.com/office/drawing/2014/main" id="{50DB0EED-3DD2-9C43-8E86-8A25CD5D8313}"/>
              </a:ext>
            </a:extLst>
          </p:cNvPr>
          <p:cNvSpPr>
            <a:spLocks noGrp="1"/>
          </p:cNvSpPr>
          <p:nvPr>
            <p:ph type="ctrTitle"/>
          </p:nvPr>
        </p:nvSpPr>
        <p:spPr>
          <a:xfrm>
            <a:off x="506354" y="1672314"/>
            <a:ext cx="6923782" cy="964424"/>
          </a:xfrm>
        </p:spPr>
        <p:txBody>
          <a:bodyPr lIns="0" tIns="0" rIns="0" bIns="0" anchor="t" anchorCtr="0">
            <a:noAutofit/>
          </a:bodyPr>
          <a:lstStyle>
            <a:lvl1pPr algn="l">
              <a:defRPr sz="3800" b="1" i="0">
                <a:solidFill>
                  <a:srgbClr val="003A70"/>
                </a:solidFill>
                <a:latin typeface="Luiss Sans" pitchFamily="2" charset="0"/>
              </a:defRPr>
            </a:lvl1pPr>
          </a:lstStyle>
          <a:p>
            <a:r>
              <a:rPr lang="it-IT" dirty="0"/>
              <a:t>Fare clic per modificare lo stile del titolo dello schema</a:t>
            </a:r>
          </a:p>
        </p:txBody>
      </p:sp>
      <p:sp>
        <p:nvSpPr>
          <p:cNvPr id="39" name="Sottotitolo 2">
            <a:extLst>
              <a:ext uri="{FF2B5EF4-FFF2-40B4-BE49-F238E27FC236}">
                <a16:creationId xmlns:a16="http://schemas.microsoft.com/office/drawing/2014/main" id="{CF92B6C9-72A5-AA4E-85B3-1B682783E802}"/>
              </a:ext>
            </a:extLst>
          </p:cNvPr>
          <p:cNvSpPr>
            <a:spLocks noGrp="1"/>
          </p:cNvSpPr>
          <p:nvPr>
            <p:ph type="subTitle" idx="1"/>
          </p:nvPr>
        </p:nvSpPr>
        <p:spPr>
          <a:xfrm>
            <a:off x="498261" y="2798576"/>
            <a:ext cx="6933116" cy="1090980"/>
          </a:xfrm>
        </p:spPr>
        <p:txBody>
          <a:bodyPr lIns="0" tIns="0" rIns="0" bIns="0" anchor="t">
            <a:noAutofit/>
          </a:bodyPr>
          <a:lstStyle>
            <a:lvl1pPr marL="0" indent="0" algn="l">
              <a:lnSpc>
                <a:spcPct val="90000"/>
              </a:lnSpc>
              <a:buNone/>
              <a:defRPr sz="3800">
                <a:solidFill>
                  <a:srgbClr val="003A70"/>
                </a:solidFill>
                <a:latin typeface="Luiss Sans"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38" name="Segnaposto testo 77">
            <a:extLst>
              <a:ext uri="{FF2B5EF4-FFF2-40B4-BE49-F238E27FC236}">
                <a16:creationId xmlns:a16="http://schemas.microsoft.com/office/drawing/2014/main" id="{E7B05D74-7AEC-EF47-A942-4934923EDB91}"/>
              </a:ext>
            </a:extLst>
          </p:cNvPr>
          <p:cNvSpPr>
            <a:spLocks noGrp="1"/>
          </p:cNvSpPr>
          <p:nvPr>
            <p:ph type="body" sz="quarter" idx="11" hasCustomPrompt="1"/>
          </p:nvPr>
        </p:nvSpPr>
        <p:spPr>
          <a:xfrm>
            <a:off x="530225" y="795857"/>
            <a:ext cx="6889750" cy="724967"/>
          </a:xfrm>
        </p:spPr>
        <p:txBody>
          <a:bodyPr lIns="0" tIns="0" rIns="0" bIns="0" anchor="t">
            <a:noAutofit/>
          </a:bodyPr>
          <a:lstStyle>
            <a:lvl1pPr marL="0" indent="0">
              <a:lnSpc>
                <a:spcPct val="90000"/>
              </a:lnSpc>
              <a:spcBef>
                <a:spcPts val="0"/>
              </a:spcBef>
              <a:buNone/>
              <a:defRPr lang="it-IT" sz="2000" b="0" i="0" smtClean="0">
                <a:solidFill>
                  <a:srgbClr val="003A70"/>
                </a:solidFill>
                <a:effectLst/>
                <a:latin typeface="Luiss Sans" pitchFamily="2" charset="0"/>
              </a:defRPr>
            </a:lvl1pPr>
          </a:lstStyle>
          <a:p>
            <a:r>
              <a:rPr lang="it-IT" dirty="0"/>
              <a:t>Specifica, Dipartimento, School</a:t>
            </a:r>
            <a:endParaRPr lang="it-IT" dirty="0">
              <a:solidFill>
                <a:srgbClr val="004274"/>
              </a:solidFill>
              <a:effectLst/>
              <a:latin typeface="Luiss type" pitchFamily="2" charset="77"/>
            </a:endParaRPr>
          </a:p>
        </p:txBody>
      </p:sp>
      <p:sp>
        <p:nvSpPr>
          <p:cNvPr id="42" name="CasellaDiTesto 41">
            <a:extLst>
              <a:ext uri="{FF2B5EF4-FFF2-40B4-BE49-F238E27FC236}">
                <a16:creationId xmlns:a16="http://schemas.microsoft.com/office/drawing/2014/main" id="{1E15AD69-25AC-6D42-A1A3-0514D984EE6F}"/>
              </a:ext>
            </a:extLst>
          </p:cNvPr>
          <p:cNvSpPr txBox="1"/>
          <p:nvPr userDrawn="1"/>
        </p:nvSpPr>
        <p:spPr>
          <a:xfrm>
            <a:off x="527023" y="500698"/>
            <a:ext cx="5553075" cy="264671"/>
          </a:xfrm>
          <a:prstGeom prst="rect">
            <a:avLst/>
          </a:prstGeom>
          <a:noFill/>
        </p:spPr>
        <p:txBody>
          <a:bodyPr wrap="square" lIns="0" tIns="0" rIns="0" bIns="0" rtlCol="0" anchor="t">
            <a:noAutofit/>
          </a:bodyPr>
          <a:lstStyle/>
          <a:p>
            <a:pPr algn="l"/>
            <a:r>
              <a:rPr lang="it-IT" sz="2000" b="1" i="0" dirty="0">
                <a:solidFill>
                  <a:srgbClr val="003A70"/>
                </a:solidFill>
                <a:latin typeface="Luiss Sans" pitchFamily="2" charset="0"/>
              </a:rPr>
              <a:t>Luiss</a:t>
            </a:r>
          </a:p>
        </p:txBody>
      </p:sp>
    </p:spTree>
    <p:extLst>
      <p:ext uri="{BB962C8B-B14F-4D97-AF65-F5344CB8AC3E}">
        <p14:creationId xmlns:p14="http://schemas.microsoft.com/office/powerpoint/2010/main" val="16337631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864">
          <p15:clr>
            <a:srgbClr val="FBAE40"/>
          </p15:clr>
        </p15:guide>
        <p15:guide id="5" orient="horz" pos="3517">
          <p15:clr>
            <a:srgbClr val="FBAE40"/>
          </p15:clr>
        </p15:guide>
        <p15:guide id="7" orient="horz" pos="2742">
          <p15:clr>
            <a:srgbClr val="FBAE40"/>
          </p15:clr>
        </p15:guide>
        <p15:guide id="8" orient="horz" pos="1091">
          <p15:clr>
            <a:srgbClr val="FBAE40"/>
          </p15:clr>
        </p15:guide>
        <p15:guide id="10" pos="5011">
          <p15:clr>
            <a:srgbClr val="FBAE40"/>
          </p15:clr>
        </p15:guide>
        <p15:guide id="11" pos="4674">
          <p15:clr>
            <a:srgbClr val="FBAE40"/>
          </p15:clr>
        </p15:guide>
        <p15:guide id="12" orient="horz" pos="61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Diapositiva titolo">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B71A5510-EE32-3446-8828-82083C2039E6}"/>
              </a:ext>
            </a:extLst>
          </p:cNvPr>
          <p:cNvSpPr>
            <a:spLocks noGrp="1"/>
          </p:cNvSpPr>
          <p:nvPr>
            <p:ph type="dt" sz="half" idx="10"/>
          </p:nvPr>
        </p:nvSpPr>
        <p:spPr>
          <a:xfrm>
            <a:off x="522271" y="3891534"/>
            <a:ext cx="5565913" cy="547200"/>
          </a:xfrm>
        </p:spPr>
        <p:txBody>
          <a:bodyPr lIns="0" tIns="0" rIns="0" bIns="0" anchor="b"/>
          <a:lstStyle>
            <a:lvl1pPr algn="l">
              <a:defRPr sz="2200" b="1" i="0">
                <a:solidFill>
                  <a:srgbClr val="003A70"/>
                </a:solidFill>
                <a:latin typeface="Luiss Sans" pitchFamily="2" charset="0"/>
              </a:defRPr>
            </a:lvl1pPr>
          </a:lstStyle>
          <a:p>
            <a:fld id="{21C5DB75-04FF-4C44-8C40-7C074AF444D1}" type="datetime4">
              <a:rPr lang="it-IT" smtClean="0"/>
              <a:t>5 luglio 2023</a:t>
            </a:fld>
            <a:endParaRPr lang="it-IT" dirty="0"/>
          </a:p>
        </p:txBody>
      </p:sp>
      <p:grpSp>
        <p:nvGrpSpPr>
          <p:cNvPr id="82" name="Gruppo 81">
            <a:extLst>
              <a:ext uri="{FF2B5EF4-FFF2-40B4-BE49-F238E27FC236}">
                <a16:creationId xmlns:a16="http://schemas.microsoft.com/office/drawing/2014/main" id="{5540BA0A-A2F8-1E48-AF86-D2449D532D96}"/>
              </a:ext>
            </a:extLst>
          </p:cNvPr>
          <p:cNvGrpSpPr/>
          <p:nvPr userDrawn="1"/>
        </p:nvGrpSpPr>
        <p:grpSpPr>
          <a:xfrm>
            <a:off x="530087" y="6138000"/>
            <a:ext cx="11131826" cy="720000"/>
            <a:chOff x="530087" y="6138000"/>
            <a:chExt cx="11131826" cy="720000"/>
          </a:xfrm>
        </p:grpSpPr>
        <p:sp>
          <p:nvSpPr>
            <p:cNvPr id="54" name="Rettangolo 53">
              <a:extLst>
                <a:ext uri="{FF2B5EF4-FFF2-40B4-BE49-F238E27FC236}">
                  <a16:creationId xmlns:a16="http://schemas.microsoft.com/office/drawing/2014/main" id="{A5FC1A69-9F52-EF47-8F85-0B6FB45ADFC0}"/>
                </a:ext>
              </a:extLst>
            </p:cNvPr>
            <p:cNvSpPr/>
            <p:nvPr userDrawn="1"/>
          </p:nvSpPr>
          <p:spPr>
            <a:xfrm>
              <a:off x="530087"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Rettangolo 54">
              <a:extLst>
                <a:ext uri="{FF2B5EF4-FFF2-40B4-BE49-F238E27FC236}">
                  <a16:creationId xmlns:a16="http://schemas.microsoft.com/office/drawing/2014/main" id="{E7ECF867-CD1F-A544-93A7-59F02B7EB3F9}"/>
                </a:ext>
              </a:extLst>
            </p:cNvPr>
            <p:cNvSpPr/>
            <p:nvPr userDrawn="1"/>
          </p:nvSpPr>
          <p:spPr>
            <a:xfrm>
              <a:off x="1590261"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Rettangolo 56">
              <a:extLst>
                <a:ext uri="{FF2B5EF4-FFF2-40B4-BE49-F238E27FC236}">
                  <a16:creationId xmlns:a16="http://schemas.microsoft.com/office/drawing/2014/main" id="{E112286F-F6FC-FB40-A761-246E00D4D855}"/>
                </a:ext>
              </a:extLst>
            </p:cNvPr>
            <p:cNvSpPr/>
            <p:nvPr userDrawn="1"/>
          </p:nvSpPr>
          <p:spPr>
            <a:xfrm>
              <a:off x="2650435"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 name="Rettangolo 58">
              <a:extLst>
                <a:ext uri="{FF2B5EF4-FFF2-40B4-BE49-F238E27FC236}">
                  <a16:creationId xmlns:a16="http://schemas.microsoft.com/office/drawing/2014/main" id="{61B4BD18-F688-0F4E-93F6-53DE176B107F}"/>
                </a:ext>
              </a:extLst>
            </p:cNvPr>
            <p:cNvSpPr/>
            <p:nvPr userDrawn="1"/>
          </p:nvSpPr>
          <p:spPr>
            <a:xfrm>
              <a:off x="3710609"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Rettangolo 60">
              <a:extLst>
                <a:ext uri="{FF2B5EF4-FFF2-40B4-BE49-F238E27FC236}">
                  <a16:creationId xmlns:a16="http://schemas.microsoft.com/office/drawing/2014/main" id="{35B704C4-AEA3-C647-9999-62D70618425C}"/>
                </a:ext>
              </a:extLst>
            </p:cNvPr>
            <p:cNvSpPr/>
            <p:nvPr userDrawn="1"/>
          </p:nvSpPr>
          <p:spPr>
            <a:xfrm>
              <a:off x="4770783"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Rettangolo 62">
              <a:extLst>
                <a:ext uri="{FF2B5EF4-FFF2-40B4-BE49-F238E27FC236}">
                  <a16:creationId xmlns:a16="http://schemas.microsoft.com/office/drawing/2014/main" id="{B5B290BF-9576-1543-872D-91DDB5937065}"/>
                </a:ext>
              </a:extLst>
            </p:cNvPr>
            <p:cNvSpPr/>
            <p:nvPr userDrawn="1"/>
          </p:nvSpPr>
          <p:spPr>
            <a:xfrm>
              <a:off x="5830957"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Rettangolo 64">
              <a:extLst>
                <a:ext uri="{FF2B5EF4-FFF2-40B4-BE49-F238E27FC236}">
                  <a16:creationId xmlns:a16="http://schemas.microsoft.com/office/drawing/2014/main" id="{0DCA18FE-2923-3B4E-A5C2-85D922F38FD0}"/>
                </a:ext>
              </a:extLst>
            </p:cNvPr>
            <p:cNvSpPr/>
            <p:nvPr userDrawn="1"/>
          </p:nvSpPr>
          <p:spPr>
            <a:xfrm>
              <a:off x="6891130"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Rettangolo 66">
              <a:extLst>
                <a:ext uri="{FF2B5EF4-FFF2-40B4-BE49-F238E27FC236}">
                  <a16:creationId xmlns:a16="http://schemas.microsoft.com/office/drawing/2014/main" id="{1E45AD85-CF93-2846-BC0C-2BA8D4DB418A}"/>
                </a:ext>
              </a:extLst>
            </p:cNvPr>
            <p:cNvSpPr/>
            <p:nvPr userDrawn="1"/>
          </p:nvSpPr>
          <p:spPr>
            <a:xfrm>
              <a:off x="7951304"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9" name="Rettangolo 68">
              <a:extLst>
                <a:ext uri="{FF2B5EF4-FFF2-40B4-BE49-F238E27FC236}">
                  <a16:creationId xmlns:a16="http://schemas.microsoft.com/office/drawing/2014/main" id="{0CF0D82F-31DB-C64B-8A03-2D08FA7E79D9}"/>
                </a:ext>
              </a:extLst>
            </p:cNvPr>
            <p:cNvSpPr/>
            <p:nvPr userDrawn="1"/>
          </p:nvSpPr>
          <p:spPr>
            <a:xfrm>
              <a:off x="9011478"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1" name="Rettangolo 70">
              <a:extLst>
                <a:ext uri="{FF2B5EF4-FFF2-40B4-BE49-F238E27FC236}">
                  <a16:creationId xmlns:a16="http://schemas.microsoft.com/office/drawing/2014/main" id="{324BE938-9044-8E47-9BA4-80AF2F19990B}"/>
                </a:ext>
              </a:extLst>
            </p:cNvPr>
            <p:cNvSpPr/>
            <p:nvPr userDrawn="1"/>
          </p:nvSpPr>
          <p:spPr>
            <a:xfrm>
              <a:off x="10071652"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 name="Rettangolo 72">
              <a:extLst>
                <a:ext uri="{FF2B5EF4-FFF2-40B4-BE49-F238E27FC236}">
                  <a16:creationId xmlns:a16="http://schemas.microsoft.com/office/drawing/2014/main" id="{EDAFE086-4A55-2347-8DE3-D7DF548A3C4F}"/>
                </a:ext>
              </a:extLst>
            </p:cNvPr>
            <p:cNvSpPr/>
            <p:nvPr userDrawn="1"/>
          </p:nvSpPr>
          <p:spPr>
            <a:xfrm>
              <a:off x="11131826"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1" name="Gruppo 80">
            <a:extLst>
              <a:ext uri="{FF2B5EF4-FFF2-40B4-BE49-F238E27FC236}">
                <a16:creationId xmlns:a16="http://schemas.microsoft.com/office/drawing/2014/main" id="{A4C5C7EC-083B-CD48-A862-19F4ED944048}"/>
              </a:ext>
            </a:extLst>
          </p:cNvPr>
          <p:cNvGrpSpPr/>
          <p:nvPr userDrawn="1"/>
        </p:nvGrpSpPr>
        <p:grpSpPr>
          <a:xfrm>
            <a:off x="1060174" y="6138000"/>
            <a:ext cx="10071652" cy="720000"/>
            <a:chOff x="1060174" y="6138000"/>
            <a:chExt cx="10071652" cy="720000"/>
          </a:xfrm>
          <a:solidFill>
            <a:srgbClr val="006298"/>
          </a:solidFill>
        </p:grpSpPr>
        <p:sp>
          <p:nvSpPr>
            <p:cNvPr id="56" name="Rettangolo 55">
              <a:extLst>
                <a:ext uri="{FF2B5EF4-FFF2-40B4-BE49-F238E27FC236}">
                  <a16:creationId xmlns:a16="http://schemas.microsoft.com/office/drawing/2014/main" id="{0C028009-61B6-504A-86BF-75FC39DE243E}"/>
                </a:ext>
              </a:extLst>
            </p:cNvPr>
            <p:cNvSpPr/>
            <p:nvPr userDrawn="1"/>
          </p:nvSpPr>
          <p:spPr>
            <a:xfrm>
              <a:off x="1060174"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Rettangolo 57">
              <a:extLst>
                <a:ext uri="{FF2B5EF4-FFF2-40B4-BE49-F238E27FC236}">
                  <a16:creationId xmlns:a16="http://schemas.microsoft.com/office/drawing/2014/main" id="{359FF146-AD7A-8345-996B-F028DF33A537}"/>
                </a:ext>
              </a:extLst>
            </p:cNvPr>
            <p:cNvSpPr/>
            <p:nvPr userDrawn="1"/>
          </p:nvSpPr>
          <p:spPr>
            <a:xfrm>
              <a:off x="2120348"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Rettangolo 59">
              <a:extLst>
                <a:ext uri="{FF2B5EF4-FFF2-40B4-BE49-F238E27FC236}">
                  <a16:creationId xmlns:a16="http://schemas.microsoft.com/office/drawing/2014/main" id="{C3BE867D-189E-E140-90A2-9C373B76323D}"/>
                </a:ext>
              </a:extLst>
            </p:cNvPr>
            <p:cNvSpPr/>
            <p:nvPr userDrawn="1"/>
          </p:nvSpPr>
          <p:spPr>
            <a:xfrm>
              <a:off x="3180522"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 name="Rettangolo 61">
              <a:extLst>
                <a:ext uri="{FF2B5EF4-FFF2-40B4-BE49-F238E27FC236}">
                  <a16:creationId xmlns:a16="http://schemas.microsoft.com/office/drawing/2014/main" id="{B3968CAB-E9C9-C448-BAED-1164B67B83D6}"/>
                </a:ext>
              </a:extLst>
            </p:cNvPr>
            <p:cNvSpPr/>
            <p:nvPr userDrawn="1"/>
          </p:nvSpPr>
          <p:spPr>
            <a:xfrm>
              <a:off x="4240696"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4" name="Rettangolo 63">
              <a:extLst>
                <a:ext uri="{FF2B5EF4-FFF2-40B4-BE49-F238E27FC236}">
                  <a16:creationId xmlns:a16="http://schemas.microsoft.com/office/drawing/2014/main" id="{DD7E810C-6698-4141-AE4D-FED7B888FB8E}"/>
                </a:ext>
              </a:extLst>
            </p:cNvPr>
            <p:cNvSpPr/>
            <p:nvPr userDrawn="1"/>
          </p:nvSpPr>
          <p:spPr>
            <a:xfrm>
              <a:off x="5300870"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6" name="Rettangolo 65">
              <a:extLst>
                <a:ext uri="{FF2B5EF4-FFF2-40B4-BE49-F238E27FC236}">
                  <a16:creationId xmlns:a16="http://schemas.microsoft.com/office/drawing/2014/main" id="{9B0258DC-87FE-6E48-B377-3E2FDBC08326}"/>
                </a:ext>
              </a:extLst>
            </p:cNvPr>
            <p:cNvSpPr/>
            <p:nvPr userDrawn="1"/>
          </p:nvSpPr>
          <p:spPr>
            <a:xfrm>
              <a:off x="6361043"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Rettangolo 67">
              <a:extLst>
                <a:ext uri="{FF2B5EF4-FFF2-40B4-BE49-F238E27FC236}">
                  <a16:creationId xmlns:a16="http://schemas.microsoft.com/office/drawing/2014/main" id="{922BA846-4255-384A-97F0-52FD5A3C3965}"/>
                </a:ext>
              </a:extLst>
            </p:cNvPr>
            <p:cNvSpPr/>
            <p:nvPr userDrawn="1"/>
          </p:nvSpPr>
          <p:spPr>
            <a:xfrm>
              <a:off x="7421217"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0" name="Rettangolo 69">
              <a:extLst>
                <a:ext uri="{FF2B5EF4-FFF2-40B4-BE49-F238E27FC236}">
                  <a16:creationId xmlns:a16="http://schemas.microsoft.com/office/drawing/2014/main" id="{D2E5825D-0B98-D043-890F-554D5B9AF97E}"/>
                </a:ext>
              </a:extLst>
            </p:cNvPr>
            <p:cNvSpPr/>
            <p:nvPr userDrawn="1"/>
          </p:nvSpPr>
          <p:spPr>
            <a:xfrm>
              <a:off x="8481391"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 name="Rettangolo 71">
              <a:extLst>
                <a:ext uri="{FF2B5EF4-FFF2-40B4-BE49-F238E27FC236}">
                  <a16:creationId xmlns:a16="http://schemas.microsoft.com/office/drawing/2014/main" id="{888D3338-3950-944B-84B7-796D95024907}"/>
                </a:ext>
              </a:extLst>
            </p:cNvPr>
            <p:cNvSpPr/>
            <p:nvPr userDrawn="1"/>
          </p:nvSpPr>
          <p:spPr>
            <a:xfrm>
              <a:off x="9541565"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 name="Rettangolo 73">
              <a:extLst>
                <a:ext uri="{FF2B5EF4-FFF2-40B4-BE49-F238E27FC236}">
                  <a16:creationId xmlns:a16="http://schemas.microsoft.com/office/drawing/2014/main" id="{CE370570-6F3F-4D47-9CB5-970BC89BA15D}"/>
                </a:ext>
              </a:extLst>
            </p:cNvPr>
            <p:cNvSpPr/>
            <p:nvPr userDrawn="1"/>
          </p:nvSpPr>
          <p:spPr>
            <a:xfrm>
              <a:off x="10601739"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75" name="Immagine 74">
            <a:extLst>
              <a:ext uri="{FF2B5EF4-FFF2-40B4-BE49-F238E27FC236}">
                <a16:creationId xmlns:a16="http://schemas.microsoft.com/office/drawing/2014/main" id="{F496A682-0F52-234A-8803-BDFAFDE999A5}"/>
              </a:ext>
            </a:extLst>
          </p:cNvPr>
          <p:cNvPicPr>
            <a:picLocks noChangeAspect="1"/>
          </p:cNvPicPr>
          <p:nvPr userDrawn="1"/>
        </p:nvPicPr>
        <p:blipFill>
          <a:blip r:embed="rId2"/>
          <a:stretch>
            <a:fillRect/>
          </a:stretch>
        </p:blipFill>
        <p:spPr>
          <a:xfrm>
            <a:off x="515508" y="5066132"/>
            <a:ext cx="3257143" cy="547200"/>
          </a:xfrm>
          <a:prstGeom prst="rect">
            <a:avLst/>
          </a:prstGeom>
        </p:spPr>
      </p:pic>
      <p:sp>
        <p:nvSpPr>
          <p:cNvPr id="35" name="Segnaposto immagine 5">
            <a:extLst>
              <a:ext uri="{FF2B5EF4-FFF2-40B4-BE49-F238E27FC236}">
                <a16:creationId xmlns:a16="http://schemas.microsoft.com/office/drawing/2014/main" id="{4F0B9C52-DDDA-FE45-95B8-A0E8106B4EF5}"/>
              </a:ext>
            </a:extLst>
          </p:cNvPr>
          <p:cNvSpPr>
            <a:spLocks noGrp="1"/>
          </p:cNvSpPr>
          <p:nvPr>
            <p:ph type="pic" sz="quarter" idx="14" hasCustomPrompt="1"/>
          </p:nvPr>
        </p:nvSpPr>
        <p:spPr>
          <a:xfrm>
            <a:off x="10071651" y="548056"/>
            <a:ext cx="1590123" cy="433019"/>
          </a:xfrm>
          <a:noFill/>
        </p:spPr>
        <p:txBody>
          <a:bodyPr lIns="36000" tIns="0" rIns="36000" bIns="0">
            <a:normAutofit/>
          </a:bodyPr>
          <a:lstStyle>
            <a:lvl1pPr marL="0" indent="0">
              <a:spcBef>
                <a:spcPts val="0"/>
              </a:spcBef>
              <a:buNone/>
              <a:defRPr sz="1500">
                <a:solidFill>
                  <a:schemeClr val="bg1">
                    <a:lumMod val="50000"/>
                  </a:schemeClr>
                </a:solidFill>
              </a:defRPr>
            </a:lvl1pPr>
          </a:lstStyle>
          <a:p>
            <a:r>
              <a:rPr lang="it-IT" dirty="0"/>
              <a:t>Eventuale</a:t>
            </a:r>
            <a:br>
              <a:rPr lang="it-IT" dirty="0"/>
            </a:br>
            <a:r>
              <a:rPr lang="it-IT" dirty="0"/>
              <a:t>Logo Partner</a:t>
            </a:r>
          </a:p>
        </p:txBody>
      </p:sp>
      <p:sp>
        <p:nvSpPr>
          <p:cNvPr id="36" name="Segnaposto immagine 5">
            <a:extLst>
              <a:ext uri="{FF2B5EF4-FFF2-40B4-BE49-F238E27FC236}">
                <a16:creationId xmlns:a16="http://schemas.microsoft.com/office/drawing/2014/main" id="{5441D381-F275-1742-880C-884CF2AA04CC}"/>
              </a:ext>
            </a:extLst>
          </p:cNvPr>
          <p:cNvSpPr>
            <a:spLocks noGrp="1"/>
          </p:cNvSpPr>
          <p:nvPr>
            <p:ph type="pic" sz="quarter" idx="15" hasCustomPrompt="1"/>
          </p:nvPr>
        </p:nvSpPr>
        <p:spPr>
          <a:xfrm>
            <a:off x="7954093" y="548056"/>
            <a:ext cx="1590123" cy="433019"/>
          </a:xfrm>
          <a:noFill/>
        </p:spPr>
        <p:txBody>
          <a:bodyPr lIns="36000" tIns="0" rIns="36000" bIns="0">
            <a:normAutofit/>
          </a:bodyPr>
          <a:lstStyle>
            <a:lvl1pPr marL="0" indent="0">
              <a:spcBef>
                <a:spcPts val="0"/>
              </a:spcBef>
              <a:buNone/>
              <a:defRPr sz="1500">
                <a:solidFill>
                  <a:schemeClr val="bg1">
                    <a:lumMod val="50000"/>
                  </a:schemeClr>
                </a:solidFill>
              </a:defRPr>
            </a:lvl1pPr>
          </a:lstStyle>
          <a:p>
            <a:r>
              <a:rPr lang="it-IT" dirty="0"/>
              <a:t>Eventuale</a:t>
            </a:r>
            <a:br>
              <a:rPr lang="it-IT" dirty="0"/>
            </a:br>
            <a:r>
              <a:rPr lang="it-IT" dirty="0"/>
              <a:t>Logo Partner</a:t>
            </a:r>
          </a:p>
        </p:txBody>
      </p:sp>
      <p:sp>
        <p:nvSpPr>
          <p:cNvPr id="37" name="Segnaposto immagine 5">
            <a:extLst>
              <a:ext uri="{FF2B5EF4-FFF2-40B4-BE49-F238E27FC236}">
                <a16:creationId xmlns:a16="http://schemas.microsoft.com/office/drawing/2014/main" id="{E92A9B0A-F6E3-DB48-9ED3-A79538B1089B}"/>
              </a:ext>
            </a:extLst>
          </p:cNvPr>
          <p:cNvSpPr>
            <a:spLocks noGrp="1"/>
          </p:cNvSpPr>
          <p:nvPr>
            <p:ph type="pic" sz="quarter" idx="13" hasCustomPrompt="1"/>
          </p:nvPr>
        </p:nvSpPr>
        <p:spPr>
          <a:xfrm>
            <a:off x="7950063" y="1731963"/>
            <a:ext cx="3711712" cy="3851276"/>
          </a:xfrm>
          <a:noFill/>
        </p:spPr>
        <p:txBody>
          <a:bodyPr>
            <a:normAutofit/>
          </a:bodyPr>
          <a:lstStyle>
            <a:lvl1pPr marL="0" indent="0">
              <a:buNone/>
              <a:defRPr sz="1500">
                <a:solidFill>
                  <a:schemeClr val="bg1">
                    <a:lumMod val="50000"/>
                  </a:schemeClr>
                </a:solidFill>
              </a:defRPr>
            </a:lvl1pPr>
          </a:lstStyle>
          <a:p>
            <a:r>
              <a:rPr lang="it-IT" dirty="0"/>
              <a:t>Immagine trattata con Pattern</a:t>
            </a:r>
          </a:p>
        </p:txBody>
      </p:sp>
      <p:sp>
        <p:nvSpPr>
          <p:cNvPr id="34" name="Titolo 1">
            <a:extLst>
              <a:ext uri="{FF2B5EF4-FFF2-40B4-BE49-F238E27FC236}">
                <a16:creationId xmlns:a16="http://schemas.microsoft.com/office/drawing/2014/main" id="{363682A5-81A2-1B47-A929-A43EF07B4A61}"/>
              </a:ext>
            </a:extLst>
          </p:cNvPr>
          <p:cNvSpPr>
            <a:spLocks noGrp="1"/>
          </p:cNvSpPr>
          <p:nvPr>
            <p:ph type="ctrTitle"/>
          </p:nvPr>
        </p:nvSpPr>
        <p:spPr>
          <a:xfrm>
            <a:off x="506354" y="1672314"/>
            <a:ext cx="6923782" cy="964424"/>
          </a:xfrm>
        </p:spPr>
        <p:txBody>
          <a:bodyPr lIns="0" tIns="0" rIns="0" bIns="0" anchor="t" anchorCtr="0">
            <a:noAutofit/>
          </a:bodyPr>
          <a:lstStyle>
            <a:lvl1pPr algn="l">
              <a:defRPr sz="3800" b="1" i="0">
                <a:solidFill>
                  <a:srgbClr val="003A70"/>
                </a:solidFill>
                <a:latin typeface="Luiss Sans" pitchFamily="2" charset="0"/>
              </a:defRPr>
            </a:lvl1pPr>
          </a:lstStyle>
          <a:p>
            <a:r>
              <a:rPr lang="it-IT" dirty="0"/>
              <a:t>Fare clic per modificare lo stile del titolo dello schema</a:t>
            </a:r>
          </a:p>
        </p:txBody>
      </p:sp>
      <p:sp>
        <p:nvSpPr>
          <p:cNvPr id="38" name="Sottotitolo 2">
            <a:extLst>
              <a:ext uri="{FF2B5EF4-FFF2-40B4-BE49-F238E27FC236}">
                <a16:creationId xmlns:a16="http://schemas.microsoft.com/office/drawing/2014/main" id="{157F673D-9926-BF4C-8EFF-1FC29A08A189}"/>
              </a:ext>
            </a:extLst>
          </p:cNvPr>
          <p:cNvSpPr>
            <a:spLocks noGrp="1"/>
          </p:cNvSpPr>
          <p:nvPr>
            <p:ph type="subTitle" idx="1"/>
          </p:nvPr>
        </p:nvSpPr>
        <p:spPr>
          <a:xfrm>
            <a:off x="498261" y="2798576"/>
            <a:ext cx="6933116" cy="1090980"/>
          </a:xfrm>
        </p:spPr>
        <p:txBody>
          <a:bodyPr lIns="0" tIns="0" rIns="0" bIns="0" anchor="t">
            <a:noAutofit/>
          </a:bodyPr>
          <a:lstStyle>
            <a:lvl1pPr marL="0" indent="0" algn="l">
              <a:lnSpc>
                <a:spcPct val="90000"/>
              </a:lnSpc>
              <a:buNone/>
              <a:defRPr sz="3800">
                <a:solidFill>
                  <a:srgbClr val="003A70"/>
                </a:solidFill>
                <a:latin typeface="Luiss Sans"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40" name="Segnaposto testo 77">
            <a:extLst>
              <a:ext uri="{FF2B5EF4-FFF2-40B4-BE49-F238E27FC236}">
                <a16:creationId xmlns:a16="http://schemas.microsoft.com/office/drawing/2014/main" id="{D968EEEE-3924-2946-95B6-5A9673C35377}"/>
              </a:ext>
            </a:extLst>
          </p:cNvPr>
          <p:cNvSpPr>
            <a:spLocks noGrp="1"/>
          </p:cNvSpPr>
          <p:nvPr>
            <p:ph type="body" sz="quarter" idx="11" hasCustomPrompt="1"/>
          </p:nvPr>
        </p:nvSpPr>
        <p:spPr>
          <a:xfrm>
            <a:off x="530225" y="795857"/>
            <a:ext cx="6889750" cy="724967"/>
          </a:xfrm>
        </p:spPr>
        <p:txBody>
          <a:bodyPr lIns="0" tIns="0" rIns="0" bIns="0" anchor="t">
            <a:noAutofit/>
          </a:bodyPr>
          <a:lstStyle>
            <a:lvl1pPr marL="0" indent="0">
              <a:lnSpc>
                <a:spcPct val="90000"/>
              </a:lnSpc>
              <a:spcBef>
                <a:spcPts val="0"/>
              </a:spcBef>
              <a:buNone/>
              <a:defRPr lang="it-IT" sz="2000" b="0" i="0" smtClean="0">
                <a:solidFill>
                  <a:srgbClr val="003A70"/>
                </a:solidFill>
                <a:effectLst/>
                <a:latin typeface="Luiss Sans" pitchFamily="2" charset="0"/>
              </a:defRPr>
            </a:lvl1pPr>
          </a:lstStyle>
          <a:p>
            <a:r>
              <a:rPr lang="it-IT" dirty="0"/>
              <a:t>Specifica, Dipartimento, School</a:t>
            </a:r>
            <a:endParaRPr lang="it-IT" dirty="0">
              <a:solidFill>
                <a:srgbClr val="004274"/>
              </a:solidFill>
              <a:effectLst/>
              <a:latin typeface="Luiss type" pitchFamily="2" charset="77"/>
            </a:endParaRPr>
          </a:p>
        </p:txBody>
      </p:sp>
      <p:sp>
        <p:nvSpPr>
          <p:cNvPr id="41" name="CasellaDiTesto 40">
            <a:extLst>
              <a:ext uri="{FF2B5EF4-FFF2-40B4-BE49-F238E27FC236}">
                <a16:creationId xmlns:a16="http://schemas.microsoft.com/office/drawing/2014/main" id="{0CBBDB73-3450-3546-9724-9B2D9C959017}"/>
              </a:ext>
            </a:extLst>
          </p:cNvPr>
          <p:cNvSpPr txBox="1"/>
          <p:nvPr userDrawn="1"/>
        </p:nvSpPr>
        <p:spPr>
          <a:xfrm>
            <a:off x="527023" y="500698"/>
            <a:ext cx="5553075" cy="264671"/>
          </a:xfrm>
          <a:prstGeom prst="rect">
            <a:avLst/>
          </a:prstGeom>
          <a:noFill/>
        </p:spPr>
        <p:txBody>
          <a:bodyPr wrap="square" lIns="0" tIns="0" rIns="0" bIns="0" rtlCol="0" anchor="t">
            <a:noAutofit/>
          </a:bodyPr>
          <a:lstStyle/>
          <a:p>
            <a:pPr algn="l"/>
            <a:r>
              <a:rPr lang="it-IT" sz="2000" b="1" i="0" dirty="0">
                <a:solidFill>
                  <a:srgbClr val="003A70"/>
                </a:solidFill>
                <a:latin typeface="Luiss Sans" pitchFamily="2" charset="0"/>
              </a:rPr>
              <a:t>Luiss</a:t>
            </a:r>
          </a:p>
        </p:txBody>
      </p:sp>
    </p:spTree>
    <p:extLst>
      <p:ext uri="{BB962C8B-B14F-4D97-AF65-F5344CB8AC3E}">
        <p14:creationId xmlns:p14="http://schemas.microsoft.com/office/powerpoint/2010/main" val="8773784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864">
          <p15:clr>
            <a:srgbClr val="FBAE40"/>
          </p15:clr>
        </p15:guide>
        <p15:guide id="5" orient="horz" pos="3517">
          <p15:clr>
            <a:srgbClr val="FBAE40"/>
          </p15:clr>
        </p15:guide>
        <p15:guide id="7" orient="horz" pos="2742">
          <p15:clr>
            <a:srgbClr val="FBAE40"/>
          </p15:clr>
        </p15:guide>
        <p15:guide id="8" orient="horz" pos="1091">
          <p15:clr>
            <a:srgbClr val="FBAE40"/>
          </p15:clr>
        </p15:guide>
        <p15:guide id="10" pos="5011">
          <p15:clr>
            <a:srgbClr val="FBAE40"/>
          </p15:clr>
        </p15:guide>
        <p15:guide id="11" pos="4674">
          <p15:clr>
            <a:srgbClr val="FBAE40"/>
          </p15:clr>
        </p15:guide>
        <p15:guide id="12" orient="horz" pos="6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grpSp>
        <p:nvGrpSpPr>
          <p:cNvPr id="30" name="Gruppo 29">
            <a:extLst>
              <a:ext uri="{FF2B5EF4-FFF2-40B4-BE49-F238E27FC236}">
                <a16:creationId xmlns:a16="http://schemas.microsoft.com/office/drawing/2014/main" id="{5540BA0A-A2F8-1E48-AF86-D2449D532D96}"/>
              </a:ext>
            </a:extLst>
          </p:cNvPr>
          <p:cNvGrpSpPr/>
          <p:nvPr userDrawn="1"/>
        </p:nvGrpSpPr>
        <p:grpSpPr>
          <a:xfrm>
            <a:off x="530087" y="6138000"/>
            <a:ext cx="11131826" cy="720000"/>
            <a:chOff x="530087" y="6138000"/>
            <a:chExt cx="11131826" cy="720000"/>
          </a:xfrm>
        </p:grpSpPr>
        <p:sp>
          <p:nvSpPr>
            <p:cNvPr id="31" name="Rettangolo 30">
              <a:extLst>
                <a:ext uri="{FF2B5EF4-FFF2-40B4-BE49-F238E27FC236}">
                  <a16:creationId xmlns:a16="http://schemas.microsoft.com/office/drawing/2014/main" id="{A5FC1A69-9F52-EF47-8F85-0B6FB45ADFC0}"/>
                </a:ext>
              </a:extLst>
            </p:cNvPr>
            <p:cNvSpPr/>
            <p:nvPr userDrawn="1"/>
          </p:nvSpPr>
          <p:spPr>
            <a:xfrm>
              <a:off x="530087"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31">
              <a:extLst>
                <a:ext uri="{FF2B5EF4-FFF2-40B4-BE49-F238E27FC236}">
                  <a16:creationId xmlns:a16="http://schemas.microsoft.com/office/drawing/2014/main" id="{E7ECF867-CD1F-A544-93A7-59F02B7EB3F9}"/>
                </a:ext>
              </a:extLst>
            </p:cNvPr>
            <p:cNvSpPr/>
            <p:nvPr userDrawn="1"/>
          </p:nvSpPr>
          <p:spPr>
            <a:xfrm>
              <a:off x="1590261"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32">
              <a:extLst>
                <a:ext uri="{FF2B5EF4-FFF2-40B4-BE49-F238E27FC236}">
                  <a16:creationId xmlns:a16="http://schemas.microsoft.com/office/drawing/2014/main" id="{E112286F-F6FC-FB40-A761-246E00D4D855}"/>
                </a:ext>
              </a:extLst>
            </p:cNvPr>
            <p:cNvSpPr/>
            <p:nvPr userDrawn="1"/>
          </p:nvSpPr>
          <p:spPr>
            <a:xfrm>
              <a:off x="2650435"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Rettangolo 33">
              <a:extLst>
                <a:ext uri="{FF2B5EF4-FFF2-40B4-BE49-F238E27FC236}">
                  <a16:creationId xmlns:a16="http://schemas.microsoft.com/office/drawing/2014/main" id="{61B4BD18-F688-0F4E-93F6-53DE176B107F}"/>
                </a:ext>
              </a:extLst>
            </p:cNvPr>
            <p:cNvSpPr/>
            <p:nvPr userDrawn="1"/>
          </p:nvSpPr>
          <p:spPr>
            <a:xfrm>
              <a:off x="3710609"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Rettangolo 34">
              <a:extLst>
                <a:ext uri="{FF2B5EF4-FFF2-40B4-BE49-F238E27FC236}">
                  <a16:creationId xmlns:a16="http://schemas.microsoft.com/office/drawing/2014/main" id="{35B704C4-AEA3-C647-9999-62D70618425C}"/>
                </a:ext>
              </a:extLst>
            </p:cNvPr>
            <p:cNvSpPr/>
            <p:nvPr userDrawn="1"/>
          </p:nvSpPr>
          <p:spPr>
            <a:xfrm>
              <a:off x="4770783"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Rettangolo 35">
              <a:extLst>
                <a:ext uri="{FF2B5EF4-FFF2-40B4-BE49-F238E27FC236}">
                  <a16:creationId xmlns:a16="http://schemas.microsoft.com/office/drawing/2014/main" id="{B5B290BF-9576-1543-872D-91DDB5937065}"/>
                </a:ext>
              </a:extLst>
            </p:cNvPr>
            <p:cNvSpPr/>
            <p:nvPr userDrawn="1"/>
          </p:nvSpPr>
          <p:spPr>
            <a:xfrm>
              <a:off x="5830957"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Rettangolo 36">
              <a:extLst>
                <a:ext uri="{FF2B5EF4-FFF2-40B4-BE49-F238E27FC236}">
                  <a16:creationId xmlns:a16="http://schemas.microsoft.com/office/drawing/2014/main" id="{0DCA18FE-2923-3B4E-A5C2-85D922F38FD0}"/>
                </a:ext>
              </a:extLst>
            </p:cNvPr>
            <p:cNvSpPr/>
            <p:nvPr userDrawn="1"/>
          </p:nvSpPr>
          <p:spPr>
            <a:xfrm>
              <a:off x="6891130"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Rettangolo 37">
              <a:extLst>
                <a:ext uri="{FF2B5EF4-FFF2-40B4-BE49-F238E27FC236}">
                  <a16:creationId xmlns:a16="http://schemas.microsoft.com/office/drawing/2014/main" id="{1E45AD85-CF93-2846-BC0C-2BA8D4DB418A}"/>
                </a:ext>
              </a:extLst>
            </p:cNvPr>
            <p:cNvSpPr/>
            <p:nvPr userDrawn="1"/>
          </p:nvSpPr>
          <p:spPr>
            <a:xfrm>
              <a:off x="7951304"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Rettangolo 38">
              <a:extLst>
                <a:ext uri="{FF2B5EF4-FFF2-40B4-BE49-F238E27FC236}">
                  <a16:creationId xmlns:a16="http://schemas.microsoft.com/office/drawing/2014/main" id="{0CF0D82F-31DB-C64B-8A03-2D08FA7E79D9}"/>
                </a:ext>
              </a:extLst>
            </p:cNvPr>
            <p:cNvSpPr/>
            <p:nvPr userDrawn="1"/>
          </p:nvSpPr>
          <p:spPr>
            <a:xfrm>
              <a:off x="9011478"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Rettangolo 39">
              <a:extLst>
                <a:ext uri="{FF2B5EF4-FFF2-40B4-BE49-F238E27FC236}">
                  <a16:creationId xmlns:a16="http://schemas.microsoft.com/office/drawing/2014/main" id="{324BE938-9044-8E47-9BA4-80AF2F19990B}"/>
                </a:ext>
              </a:extLst>
            </p:cNvPr>
            <p:cNvSpPr/>
            <p:nvPr userDrawn="1"/>
          </p:nvSpPr>
          <p:spPr>
            <a:xfrm>
              <a:off x="10071652"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Rettangolo 40">
              <a:extLst>
                <a:ext uri="{FF2B5EF4-FFF2-40B4-BE49-F238E27FC236}">
                  <a16:creationId xmlns:a16="http://schemas.microsoft.com/office/drawing/2014/main" id="{EDAFE086-4A55-2347-8DE3-D7DF548A3C4F}"/>
                </a:ext>
              </a:extLst>
            </p:cNvPr>
            <p:cNvSpPr/>
            <p:nvPr userDrawn="1"/>
          </p:nvSpPr>
          <p:spPr>
            <a:xfrm>
              <a:off x="11131826"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2" name="Gruppo 41">
            <a:extLst>
              <a:ext uri="{FF2B5EF4-FFF2-40B4-BE49-F238E27FC236}">
                <a16:creationId xmlns:a16="http://schemas.microsoft.com/office/drawing/2014/main" id="{A4C5C7EC-083B-CD48-A862-19F4ED944048}"/>
              </a:ext>
            </a:extLst>
          </p:cNvPr>
          <p:cNvGrpSpPr/>
          <p:nvPr userDrawn="1"/>
        </p:nvGrpSpPr>
        <p:grpSpPr>
          <a:xfrm>
            <a:off x="1060174" y="6138000"/>
            <a:ext cx="10071652" cy="720000"/>
            <a:chOff x="1060174" y="6138000"/>
            <a:chExt cx="10071652" cy="720000"/>
          </a:xfrm>
          <a:solidFill>
            <a:srgbClr val="006298"/>
          </a:solidFill>
        </p:grpSpPr>
        <p:sp>
          <p:nvSpPr>
            <p:cNvPr id="43" name="Rettangolo 42">
              <a:extLst>
                <a:ext uri="{FF2B5EF4-FFF2-40B4-BE49-F238E27FC236}">
                  <a16:creationId xmlns:a16="http://schemas.microsoft.com/office/drawing/2014/main" id="{0C028009-61B6-504A-86BF-75FC39DE243E}"/>
                </a:ext>
              </a:extLst>
            </p:cNvPr>
            <p:cNvSpPr/>
            <p:nvPr userDrawn="1"/>
          </p:nvSpPr>
          <p:spPr>
            <a:xfrm>
              <a:off x="1060174"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Rettangolo 43">
              <a:extLst>
                <a:ext uri="{FF2B5EF4-FFF2-40B4-BE49-F238E27FC236}">
                  <a16:creationId xmlns:a16="http://schemas.microsoft.com/office/drawing/2014/main" id="{359FF146-AD7A-8345-996B-F028DF33A537}"/>
                </a:ext>
              </a:extLst>
            </p:cNvPr>
            <p:cNvSpPr/>
            <p:nvPr userDrawn="1"/>
          </p:nvSpPr>
          <p:spPr>
            <a:xfrm>
              <a:off x="2120348"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Rettangolo 44">
              <a:extLst>
                <a:ext uri="{FF2B5EF4-FFF2-40B4-BE49-F238E27FC236}">
                  <a16:creationId xmlns:a16="http://schemas.microsoft.com/office/drawing/2014/main" id="{C3BE867D-189E-E140-90A2-9C373B76323D}"/>
                </a:ext>
              </a:extLst>
            </p:cNvPr>
            <p:cNvSpPr/>
            <p:nvPr userDrawn="1"/>
          </p:nvSpPr>
          <p:spPr>
            <a:xfrm>
              <a:off x="3180522"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Rettangolo 45">
              <a:extLst>
                <a:ext uri="{FF2B5EF4-FFF2-40B4-BE49-F238E27FC236}">
                  <a16:creationId xmlns:a16="http://schemas.microsoft.com/office/drawing/2014/main" id="{B3968CAB-E9C9-C448-BAED-1164B67B83D6}"/>
                </a:ext>
              </a:extLst>
            </p:cNvPr>
            <p:cNvSpPr/>
            <p:nvPr userDrawn="1"/>
          </p:nvSpPr>
          <p:spPr>
            <a:xfrm>
              <a:off x="4240696"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Rettangolo 46">
              <a:extLst>
                <a:ext uri="{FF2B5EF4-FFF2-40B4-BE49-F238E27FC236}">
                  <a16:creationId xmlns:a16="http://schemas.microsoft.com/office/drawing/2014/main" id="{DD7E810C-6698-4141-AE4D-FED7B888FB8E}"/>
                </a:ext>
              </a:extLst>
            </p:cNvPr>
            <p:cNvSpPr/>
            <p:nvPr userDrawn="1"/>
          </p:nvSpPr>
          <p:spPr>
            <a:xfrm>
              <a:off x="5300870"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Rettangolo 47">
              <a:extLst>
                <a:ext uri="{FF2B5EF4-FFF2-40B4-BE49-F238E27FC236}">
                  <a16:creationId xmlns:a16="http://schemas.microsoft.com/office/drawing/2014/main" id="{9B0258DC-87FE-6E48-B377-3E2FDBC08326}"/>
                </a:ext>
              </a:extLst>
            </p:cNvPr>
            <p:cNvSpPr/>
            <p:nvPr userDrawn="1"/>
          </p:nvSpPr>
          <p:spPr>
            <a:xfrm>
              <a:off x="6361043"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Rettangolo 48">
              <a:extLst>
                <a:ext uri="{FF2B5EF4-FFF2-40B4-BE49-F238E27FC236}">
                  <a16:creationId xmlns:a16="http://schemas.microsoft.com/office/drawing/2014/main" id="{922BA846-4255-384A-97F0-52FD5A3C3965}"/>
                </a:ext>
              </a:extLst>
            </p:cNvPr>
            <p:cNvSpPr/>
            <p:nvPr userDrawn="1"/>
          </p:nvSpPr>
          <p:spPr>
            <a:xfrm>
              <a:off x="7421217"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Rettangolo 49">
              <a:extLst>
                <a:ext uri="{FF2B5EF4-FFF2-40B4-BE49-F238E27FC236}">
                  <a16:creationId xmlns:a16="http://schemas.microsoft.com/office/drawing/2014/main" id="{D2E5825D-0B98-D043-890F-554D5B9AF97E}"/>
                </a:ext>
              </a:extLst>
            </p:cNvPr>
            <p:cNvSpPr/>
            <p:nvPr userDrawn="1"/>
          </p:nvSpPr>
          <p:spPr>
            <a:xfrm>
              <a:off x="8481391"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Rettangolo 50">
              <a:extLst>
                <a:ext uri="{FF2B5EF4-FFF2-40B4-BE49-F238E27FC236}">
                  <a16:creationId xmlns:a16="http://schemas.microsoft.com/office/drawing/2014/main" id="{888D3338-3950-944B-84B7-796D95024907}"/>
                </a:ext>
              </a:extLst>
            </p:cNvPr>
            <p:cNvSpPr/>
            <p:nvPr userDrawn="1"/>
          </p:nvSpPr>
          <p:spPr>
            <a:xfrm>
              <a:off x="9541565"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Rettangolo 51">
              <a:extLst>
                <a:ext uri="{FF2B5EF4-FFF2-40B4-BE49-F238E27FC236}">
                  <a16:creationId xmlns:a16="http://schemas.microsoft.com/office/drawing/2014/main" id="{CE370570-6F3F-4D47-9CB5-970BC89BA15D}"/>
                </a:ext>
              </a:extLst>
            </p:cNvPr>
            <p:cNvSpPr/>
            <p:nvPr userDrawn="1"/>
          </p:nvSpPr>
          <p:spPr>
            <a:xfrm>
              <a:off x="10601739"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55" name="Titolo 1">
            <a:extLst>
              <a:ext uri="{FF2B5EF4-FFF2-40B4-BE49-F238E27FC236}">
                <a16:creationId xmlns:a16="http://schemas.microsoft.com/office/drawing/2014/main" id="{05532EBB-7867-C448-AF61-F5F387DFCB7C}"/>
              </a:ext>
            </a:extLst>
          </p:cNvPr>
          <p:cNvSpPr>
            <a:spLocks noGrp="1"/>
          </p:cNvSpPr>
          <p:nvPr>
            <p:ph type="title"/>
          </p:nvPr>
        </p:nvSpPr>
        <p:spPr>
          <a:xfrm>
            <a:off x="419101" y="1672315"/>
            <a:ext cx="11242812" cy="1084810"/>
          </a:xfrm>
        </p:spPr>
        <p:txBody>
          <a:bodyPr anchor="t">
            <a:noAutofit/>
          </a:bodyPr>
          <a:lstStyle>
            <a:lvl1pPr>
              <a:defRPr sz="3800" b="1" i="0">
                <a:solidFill>
                  <a:srgbClr val="003A70"/>
                </a:solidFill>
                <a:latin typeface="Luiss Sans" pitchFamily="2" charset="0"/>
                <a:ea typeface="Luiss Sans" pitchFamily="2" charset="0"/>
                <a:cs typeface="Luiss Sans" pitchFamily="2" charset="0"/>
              </a:defRPr>
            </a:lvl1pPr>
          </a:lstStyle>
          <a:p>
            <a:r>
              <a:rPr lang="it-IT" dirty="0"/>
              <a:t>Fare clic per modificare lo stile del titolo dello schema</a:t>
            </a:r>
          </a:p>
        </p:txBody>
      </p:sp>
      <p:sp>
        <p:nvSpPr>
          <p:cNvPr id="56" name="Segnaposto testo 2">
            <a:extLst>
              <a:ext uri="{FF2B5EF4-FFF2-40B4-BE49-F238E27FC236}">
                <a16:creationId xmlns:a16="http://schemas.microsoft.com/office/drawing/2014/main" id="{322F0BCE-FF4B-A640-BDCF-4E622AB36FD8}"/>
              </a:ext>
            </a:extLst>
          </p:cNvPr>
          <p:cNvSpPr>
            <a:spLocks noGrp="1"/>
          </p:cNvSpPr>
          <p:nvPr>
            <p:ph type="body" idx="1"/>
          </p:nvPr>
        </p:nvSpPr>
        <p:spPr>
          <a:xfrm>
            <a:off x="419101" y="2757124"/>
            <a:ext cx="11242812" cy="1443521"/>
          </a:xfrm>
        </p:spPr>
        <p:txBody>
          <a:bodyPr anchor="t">
            <a:normAutofit/>
          </a:bodyPr>
          <a:lstStyle>
            <a:lvl1pPr marL="0" indent="0">
              <a:buNone/>
              <a:defRPr sz="3800" b="0" i="0">
                <a:solidFill>
                  <a:srgbClr val="003A70"/>
                </a:solidFill>
                <a:latin typeface="Luiss Sans" pitchFamily="2" charset="0"/>
                <a:ea typeface="Luiss Sans" pitchFamily="2" charset="0"/>
                <a:cs typeface="Luiss Sans"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it-IT" dirty="0"/>
              <a:t>Modifica gli stili del testo dello schema</a:t>
            </a:r>
          </a:p>
        </p:txBody>
      </p:sp>
    </p:spTree>
    <p:extLst>
      <p:ext uri="{BB962C8B-B14F-4D97-AF65-F5344CB8AC3E}">
        <p14:creationId xmlns:p14="http://schemas.microsoft.com/office/powerpoint/2010/main" val="27742324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Intestazione sezione">
    <p:bg>
      <p:bgPr>
        <a:solidFill>
          <a:srgbClr val="003A70"/>
        </a:solidFill>
        <a:effectLst/>
      </p:bgPr>
    </p:bg>
    <p:spTree>
      <p:nvGrpSpPr>
        <p:cNvPr id="1" name=""/>
        <p:cNvGrpSpPr/>
        <p:nvPr/>
      </p:nvGrpSpPr>
      <p:grpSpPr>
        <a:xfrm>
          <a:off x="0" y="0"/>
          <a:ext cx="0" cy="0"/>
          <a:chOff x="0" y="0"/>
          <a:chExt cx="0" cy="0"/>
        </a:xfrm>
      </p:grpSpPr>
      <p:grpSp>
        <p:nvGrpSpPr>
          <p:cNvPr id="30" name="Gruppo 29">
            <a:extLst>
              <a:ext uri="{FF2B5EF4-FFF2-40B4-BE49-F238E27FC236}">
                <a16:creationId xmlns:a16="http://schemas.microsoft.com/office/drawing/2014/main" id="{5540BA0A-A2F8-1E48-AF86-D2449D532D96}"/>
              </a:ext>
            </a:extLst>
          </p:cNvPr>
          <p:cNvGrpSpPr/>
          <p:nvPr userDrawn="1"/>
        </p:nvGrpSpPr>
        <p:grpSpPr>
          <a:xfrm>
            <a:off x="530087" y="6138000"/>
            <a:ext cx="11131826" cy="720000"/>
            <a:chOff x="530087" y="6138000"/>
            <a:chExt cx="11131826" cy="720000"/>
          </a:xfrm>
        </p:grpSpPr>
        <p:sp>
          <p:nvSpPr>
            <p:cNvPr id="31" name="Rettangolo 30">
              <a:extLst>
                <a:ext uri="{FF2B5EF4-FFF2-40B4-BE49-F238E27FC236}">
                  <a16:creationId xmlns:a16="http://schemas.microsoft.com/office/drawing/2014/main" id="{A5FC1A69-9F52-EF47-8F85-0B6FB45ADFC0}"/>
                </a:ext>
              </a:extLst>
            </p:cNvPr>
            <p:cNvSpPr/>
            <p:nvPr userDrawn="1"/>
          </p:nvSpPr>
          <p:spPr>
            <a:xfrm>
              <a:off x="530087"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31">
              <a:extLst>
                <a:ext uri="{FF2B5EF4-FFF2-40B4-BE49-F238E27FC236}">
                  <a16:creationId xmlns:a16="http://schemas.microsoft.com/office/drawing/2014/main" id="{E7ECF867-CD1F-A544-93A7-59F02B7EB3F9}"/>
                </a:ext>
              </a:extLst>
            </p:cNvPr>
            <p:cNvSpPr/>
            <p:nvPr userDrawn="1"/>
          </p:nvSpPr>
          <p:spPr>
            <a:xfrm>
              <a:off x="1590261"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32">
              <a:extLst>
                <a:ext uri="{FF2B5EF4-FFF2-40B4-BE49-F238E27FC236}">
                  <a16:creationId xmlns:a16="http://schemas.microsoft.com/office/drawing/2014/main" id="{E112286F-F6FC-FB40-A761-246E00D4D855}"/>
                </a:ext>
              </a:extLst>
            </p:cNvPr>
            <p:cNvSpPr/>
            <p:nvPr userDrawn="1"/>
          </p:nvSpPr>
          <p:spPr>
            <a:xfrm>
              <a:off x="2650435"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Rettangolo 33">
              <a:extLst>
                <a:ext uri="{FF2B5EF4-FFF2-40B4-BE49-F238E27FC236}">
                  <a16:creationId xmlns:a16="http://schemas.microsoft.com/office/drawing/2014/main" id="{61B4BD18-F688-0F4E-93F6-53DE176B107F}"/>
                </a:ext>
              </a:extLst>
            </p:cNvPr>
            <p:cNvSpPr/>
            <p:nvPr userDrawn="1"/>
          </p:nvSpPr>
          <p:spPr>
            <a:xfrm>
              <a:off x="3710609"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Rettangolo 34">
              <a:extLst>
                <a:ext uri="{FF2B5EF4-FFF2-40B4-BE49-F238E27FC236}">
                  <a16:creationId xmlns:a16="http://schemas.microsoft.com/office/drawing/2014/main" id="{35B704C4-AEA3-C647-9999-62D70618425C}"/>
                </a:ext>
              </a:extLst>
            </p:cNvPr>
            <p:cNvSpPr/>
            <p:nvPr userDrawn="1"/>
          </p:nvSpPr>
          <p:spPr>
            <a:xfrm>
              <a:off x="4770783"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Rettangolo 35">
              <a:extLst>
                <a:ext uri="{FF2B5EF4-FFF2-40B4-BE49-F238E27FC236}">
                  <a16:creationId xmlns:a16="http://schemas.microsoft.com/office/drawing/2014/main" id="{B5B290BF-9576-1543-872D-91DDB5937065}"/>
                </a:ext>
              </a:extLst>
            </p:cNvPr>
            <p:cNvSpPr/>
            <p:nvPr userDrawn="1"/>
          </p:nvSpPr>
          <p:spPr>
            <a:xfrm>
              <a:off x="5830957"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Rettangolo 36">
              <a:extLst>
                <a:ext uri="{FF2B5EF4-FFF2-40B4-BE49-F238E27FC236}">
                  <a16:creationId xmlns:a16="http://schemas.microsoft.com/office/drawing/2014/main" id="{0DCA18FE-2923-3B4E-A5C2-85D922F38FD0}"/>
                </a:ext>
              </a:extLst>
            </p:cNvPr>
            <p:cNvSpPr/>
            <p:nvPr userDrawn="1"/>
          </p:nvSpPr>
          <p:spPr>
            <a:xfrm>
              <a:off x="6891130"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Rettangolo 37">
              <a:extLst>
                <a:ext uri="{FF2B5EF4-FFF2-40B4-BE49-F238E27FC236}">
                  <a16:creationId xmlns:a16="http://schemas.microsoft.com/office/drawing/2014/main" id="{1E45AD85-CF93-2846-BC0C-2BA8D4DB418A}"/>
                </a:ext>
              </a:extLst>
            </p:cNvPr>
            <p:cNvSpPr/>
            <p:nvPr userDrawn="1"/>
          </p:nvSpPr>
          <p:spPr>
            <a:xfrm>
              <a:off x="7951304"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Rettangolo 38">
              <a:extLst>
                <a:ext uri="{FF2B5EF4-FFF2-40B4-BE49-F238E27FC236}">
                  <a16:creationId xmlns:a16="http://schemas.microsoft.com/office/drawing/2014/main" id="{0CF0D82F-31DB-C64B-8A03-2D08FA7E79D9}"/>
                </a:ext>
              </a:extLst>
            </p:cNvPr>
            <p:cNvSpPr/>
            <p:nvPr userDrawn="1"/>
          </p:nvSpPr>
          <p:spPr>
            <a:xfrm>
              <a:off x="9011478"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Rettangolo 39">
              <a:extLst>
                <a:ext uri="{FF2B5EF4-FFF2-40B4-BE49-F238E27FC236}">
                  <a16:creationId xmlns:a16="http://schemas.microsoft.com/office/drawing/2014/main" id="{324BE938-9044-8E47-9BA4-80AF2F19990B}"/>
                </a:ext>
              </a:extLst>
            </p:cNvPr>
            <p:cNvSpPr/>
            <p:nvPr userDrawn="1"/>
          </p:nvSpPr>
          <p:spPr>
            <a:xfrm>
              <a:off x="10071652"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Rettangolo 40">
              <a:extLst>
                <a:ext uri="{FF2B5EF4-FFF2-40B4-BE49-F238E27FC236}">
                  <a16:creationId xmlns:a16="http://schemas.microsoft.com/office/drawing/2014/main" id="{EDAFE086-4A55-2347-8DE3-D7DF548A3C4F}"/>
                </a:ext>
              </a:extLst>
            </p:cNvPr>
            <p:cNvSpPr/>
            <p:nvPr userDrawn="1"/>
          </p:nvSpPr>
          <p:spPr>
            <a:xfrm>
              <a:off x="11131826"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 name="Gruppo 6"/>
          <p:cNvGrpSpPr/>
          <p:nvPr userDrawn="1"/>
        </p:nvGrpSpPr>
        <p:grpSpPr>
          <a:xfrm>
            <a:off x="0" y="6138000"/>
            <a:ext cx="12192000" cy="720000"/>
            <a:chOff x="0" y="6138000"/>
            <a:chExt cx="12192000" cy="720000"/>
          </a:xfrm>
        </p:grpSpPr>
        <p:sp>
          <p:nvSpPr>
            <p:cNvPr id="43" name="Rettangolo 42">
              <a:extLst>
                <a:ext uri="{FF2B5EF4-FFF2-40B4-BE49-F238E27FC236}">
                  <a16:creationId xmlns:a16="http://schemas.microsoft.com/office/drawing/2014/main" id="{0C028009-61B6-504A-86BF-75FC39DE243E}"/>
                </a:ext>
              </a:extLst>
            </p:cNvPr>
            <p:cNvSpPr/>
            <p:nvPr userDrawn="1"/>
          </p:nvSpPr>
          <p:spPr>
            <a:xfrm>
              <a:off x="1060174" y="6138000"/>
              <a:ext cx="530087" cy="720000"/>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Rettangolo 43">
              <a:extLst>
                <a:ext uri="{FF2B5EF4-FFF2-40B4-BE49-F238E27FC236}">
                  <a16:creationId xmlns:a16="http://schemas.microsoft.com/office/drawing/2014/main" id="{359FF146-AD7A-8345-996B-F028DF33A537}"/>
                </a:ext>
              </a:extLst>
            </p:cNvPr>
            <p:cNvSpPr/>
            <p:nvPr userDrawn="1"/>
          </p:nvSpPr>
          <p:spPr>
            <a:xfrm>
              <a:off x="2120348" y="6138000"/>
              <a:ext cx="530087" cy="720000"/>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Rettangolo 44">
              <a:extLst>
                <a:ext uri="{FF2B5EF4-FFF2-40B4-BE49-F238E27FC236}">
                  <a16:creationId xmlns:a16="http://schemas.microsoft.com/office/drawing/2014/main" id="{C3BE867D-189E-E140-90A2-9C373B76323D}"/>
                </a:ext>
              </a:extLst>
            </p:cNvPr>
            <p:cNvSpPr/>
            <p:nvPr userDrawn="1"/>
          </p:nvSpPr>
          <p:spPr>
            <a:xfrm>
              <a:off x="3180522" y="6138000"/>
              <a:ext cx="530087" cy="720000"/>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Rettangolo 45">
              <a:extLst>
                <a:ext uri="{FF2B5EF4-FFF2-40B4-BE49-F238E27FC236}">
                  <a16:creationId xmlns:a16="http://schemas.microsoft.com/office/drawing/2014/main" id="{B3968CAB-E9C9-C448-BAED-1164B67B83D6}"/>
                </a:ext>
              </a:extLst>
            </p:cNvPr>
            <p:cNvSpPr/>
            <p:nvPr userDrawn="1"/>
          </p:nvSpPr>
          <p:spPr>
            <a:xfrm>
              <a:off x="4240696" y="6138000"/>
              <a:ext cx="530087" cy="720000"/>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Rettangolo 46">
              <a:extLst>
                <a:ext uri="{FF2B5EF4-FFF2-40B4-BE49-F238E27FC236}">
                  <a16:creationId xmlns:a16="http://schemas.microsoft.com/office/drawing/2014/main" id="{DD7E810C-6698-4141-AE4D-FED7B888FB8E}"/>
                </a:ext>
              </a:extLst>
            </p:cNvPr>
            <p:cNvSpPr/>
            <p:nvPr userDrawn="1"/>
          </p:nvSpPr>
          <p:spPr>
            <a:xfrm>
              <a:off x="5300870" y="6138000"/>
              <a:ext cx="530087" cy="720000"/>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Rettangolo 47">
              <a:extLst>
                <a:ext uri="{FF2B5EF4-FFF2-40B4-BE49-F238E27FC236}">
                  <a16:creationId xmlns:a16="http://schemas.microsoft.com/office/drawing/2014/main" id="{9B0258DC-87FE-6E48-B377-3E2FDBC08326}"/>
                </a:ext>
              </a:extLst>
            </p:cNvPr>
            <p:cNvSpPr/>
            <p:nvPr userDrawn="1"/>
          </p:nvSpPr>
          <p:spPr>
            <a:xfrm>
              <a:off x="6361043" y="6138000"/>
              <a:ext cx="530087" cy="720000"/>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Rettangolo 48">
              <a:extLst>
                <a:ext uri="{FF2B5EF4-FFF2-40B4-BE49-F238E27FC236}">
                  <a16:creationId xmlns:a16="http://schemas.microsoft.com/office/drawing/2014/main" id="{922BA846-4255-384A-97F0-52FD5A3C3965}"/>
                </a:ext>
              </a:extLst>
            </p:cNvPr>
            <p:cNvSpPr/>
            <p:nvPr userDrawn="1"/>
          </p:nvSpPr>
          <p:spPr>
            <a:xfrm>
              <a:off x="7421217" y="6138000"/>
              <a:ext cx="530087" cy="720000"/>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Rettangolo 49">
              <a:extLst>
                <a:ext uri="{FF2B5EF4-FFF2-40B4-BE49-F238E27FC236}">
                  <a16:creationId xmlns:a16="http://schemas.microsoft.com/office/drawing/2014/main" id="{D2E5825D-0B98-D043-890F-554D5B9AF97E}"/>
                </a:ext>
              </a:extLst>
            </p:cNvPr>
            <p:cNvSpPr/>
            <p:nvPr userDrawn="1"/>
          </p:nvSpPr>
          <p:spPr>
            <a:xfrm>
              <a:off x="8481391" y="6138000"/>
              <a:ext cx="530087" cy="720000"/>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Rettangolo 50">
              <a:extLst>
                <a:ext uri="{FF2B5EF4-FFF2-40B4-BE49-F238E27FC236}">
                  <a16:creationId xmlns:a16="http://schemas.microsoft.com/office/drawing/2014/main" id="{888D3338-3950-944B-84B7-796D95024907}"/>
                </a:ext>
              </a:extLst>
            </p:cNvPr>
            <p:cNvSpPr/>
            <p:nvPr userDrawn="1"/>
          </p:nvSpPr>
          <p:spPr>
            <a:xfrm>
              <a:off x="9541565" y="6138000"/>
              <a:ext cx="530087" cy="720000"/>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Rettangolo 51">
              <a:extLst>
                <a:ext uri="{FF2B5EF4-FFF2-40B4-BE49-F238E27FC236}">
                  <a16:creationId xmlns:a16="http://schemas.microsoft.com/office/drawing/2014/main" id="{CE370570-6F3F-4D47-9CB5-970BC89BA15D}"/>
                </a:ext>
              </a:extLst>
            </p:cNvPr>
            <p:cNvSpPr/>
            <p:nvPr userDrawn="1"/>
          </p:nvSpPr>
          <p:spPr>
            <a:xfrm>
              <a:off x="10601739" y="6138000"/>
              <a:ext cx="530087" cy="720000"/>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Rettangolo 52">
              <a:extLst>
                <a:ext uri="{FF2B5EF4-FFF2-40B4-BE49-F238E27FC236}">
                  <a16:creationId xmlns:a16="http://schemas.microsoft.com/office/drawing/2014/main" id="{CE370570-6F3F-4D47-9CB5-970BC89BA15D}"/>
                </a:ext>
              </a:extLst>
            </p:cNvPr>
            <p:cNvSpPr/>
            <p:nvPr userDrawn="1"/>
          </p:nvSpPr>
          <p:spPr>
            <a:xfrm>
              <a:off x="11661913" y="6138000"/>
              <a:ext cx="530087" cy="720000"/>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 name="Rettangolo 53">
              <a:extLst>
                <a:ext uri="{FF2B5EF4-FFF2-40B4-BE49-F238E27FC236}">
                  <a16:creationId xmlns:a16="http://schemas.microsoft.com/office/drawing/2014/main" id="{0C028009-61B6-504A-86BF-75FC39DE243E}"/>
                </a:ext>
              </a:extLst>
            </p:cNvPr>
            <p:cNvSpPr/>
            <p:nvPr userDrawn="1"/>
          </p:nvSpPr>
          <p:spPr>
            <a:xfrm>
              <a:off x="0" y="6138000"/>
              <a:ext cx="530087" cy="720000"/>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55" name="Titolo 1">
            <a:extLst>
              <a:ext uri="{FF2B5EF4-FFF2-40B4-BE49-F238E27FC236}">
                <a16:creationId xmlns:a16="http://schemas.microsoft.com/office/drawing/2014/main" id="{05532EBB-7867-C448-AF61-F5F387DFCB7C}"/>
              </a:ext>
            </a:extLst>
          </p:cNvPr>
          <p:cNvSpPr>
            <a:spLocks noGrp="1"/>
          </p:cNvSpPr>
          <p:nvPr>
            <p:ph type="title"/>
          </p:nvPr>
        </p:nvSpPr>
        <p:spPr>
          <a:xfrm>
            <a:off x="419101" y="1672315"/>
            <a:ext cx="11242812" cy="1084810"/>
          </a:xfrm>
        </p:spPr>
        <p:txBody>
          <a:bodyPr anchor="t">
            <a:noAutofit/>
          </a:bodyPr>
          <a:lstStyle>
            <a:lvl1pPr>
              <a:defRPr sz="3800" b="1" i="0">
                <a:solidFill>
                  <a:schemeClr val="bg1"/>
                </a:solidFill>
                <a:latin typeface="Luiss Sans" pitchFamily="2" charset="0"/>
                <a:ea typeface="Luiss Sans" pitchFamily="2" charset="0"/>
                <a:cs typeface="Luiss Sans" pitchFamily="2" charset="0"/>
              </a:defRPr>
            </a:lvl1pPr>
          </a:lstStyle>
          <a:p>
            <a:r>
              <a:rPr lang="it-IT" dirty="0"/>
              <a:t>Fare clic per modificare lo stile del titolo dello schema</a:t>
            </a:r>
          </a:p>
        </p:txBody>
      </p:sp>
      <p:sp>
        <p:nvSpPr>
          <p:cNvPr id="56" name="Segnaposto testo 2">
            <a:extLst>
              <a:ext uri="{FF2B5EF4-FFF2-40B4-BE49-F238E27FC236}">
                <a16:creationId xmlns:a16="http://schemas.microsoft.com/office/drawing/2014/main" id="{322F0BCE-FF4B-A640-BDCF-4E622AB36FD8}"/>
              </a:ext>
            </a:extLst>
          </p:cNvPr>
          <p:cNvSpPr>
            <a:spLocks noGrp="1"/>
          </p:cNvSpPr>
          <p:nvPr>
            <p:ph type="body" idx="1"/>
          </p:nvPr>
        </p:nvSpPr>
        <p:spPr>
          <a:xfrm>
            <a:off x="419101" y="2757124"/>
            <a:ext cx="11242812" cy="1443521"/>
          </a:xfrm>
        </p:spPr>
        <p:txBody>
          <a:bodyPr anchor="t">
            <a:normAutofit/>
          </a:bodyPr>
          <a:lstStyle>
            <a:lvl1pPr marL="0" indent="0">
              <a:buNone/>
              <a:defRPr sz="3800" b="0" i="0">
                <a:solidFill>
                  <a:schemeClr val="bg1"/>
                </a:solidFill>
                <a:latin typeface="Luiss Sans" pitchFamily="2" charset="0"/>
                <a:ea typeface="Luiss Sans" pitchFamily="2" charset="0"/>
                <a:cs typeface="Luiss Sans"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it-IT" dirty="0"/>
              <a:t>Modifica gli stili del testo dello schema</a:t>
            </a:r>
          </a:p>
        </p:txBody>
      </p:sp>
    </p:spTree>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Intestazione sezione">
    <p:bg>
      <p:bgPr>
        <a:solidFill>
          <a:srgbClr val="FFC72C"/>
        </a:solidFill>
        <a:effectLst/>
      </p:bgPr>
    </p:bg>
    <p:spTree>
      <p:nvGrpSpPr>
        <p:cNvPr id="1" name=""/>
        <p:cNvGrpSpPr/>
        <p:nvPr/>
      </p:nvGrpSpPr>
      <p:grpSpPr>
        <a:xfrm>
          <a:off x="0" y="0"/>
          <a:ext cx="0" cy="0"/>
          <a:chOff x="0" y="0"/>
          <a:chExt cx="0" cy="0"/>
        </a:xfrm>
      </p:grpSpPr>
      <p:grpSp>
        <p:nvGrpSpPr>
          <p:cNvPr id="30" name="Gruppo 29">
            <a:extLst>
              <a:ext uri="{FF2B5EF4-FFF2-40B4-BE49-F238E27FC236}">
                <a16:creationId xmlns:a16="http://schemas.microsoft.com/office/drawing/2014/main" id="{5540BA0A-A2F8-1E48-AF86-D2449D532D96}"/>
              </a:ext>
            </a:extLst>
          </p:cNvPr>
          <p:cNvGrpSpPr/>
          <p:nvPr userDrawn="1"/>
        </p:nvGrpSpPr>
        <p:grpSpPr>
          <a:xfrm>
            <a:off x="530087" y="6138000"/>
            <a:ext cx="11131826" cy="720000"/>
            <a:chOff x="530087" y="6138000"/>
            <a:chExt cx="11131826" cy="720000"/>
          </a:xfrm>
          <a:solidFill>
            <a:srgbClr val="772583"/>
          </a:solidFill>
        </p:grpSpPr>
        <p:sp>
          <p:nvSpPr>
            <p:cNvPr id="31" name="Rettangolo 30">
              <a:extLst>
                <a:ext uri="{FF2B5EF4-FFF2-40B4-BE49-F238E27FC236}">
                  <a16:creationId xmlns:a16="http://schemas.microsoft.com/office/drawing/2014/main" id="{A5FC1A69-9F52-EF47-8F85-0B6FB45ADFC0}"/>
                </a:ext>
              </a:extLst>
            </p:cNvPr>
            <p:cNvSpPr/>
            <p:nvPr userDrawn="1"/>
          </p:nvSpPr>
          <p:spPr>
            <a:xfrm>
              <a:off x="530087"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31">
              <a:extLst>
                <a:ext uri="{FF2B5EF4-FFF2-40B4-BE49-F238E27FC236}">
                  <a16:creationId xmlns:a16="http://schemas.microsoft.com/office/drawing/2014/main" id="{E7ECF867-CD1F-A544-93A7-59F02B7EB3F9}"/>
                </a:ext>
              </a:extLst>
            </p:cNvPr>
            <p:cNvSpPr/>
            <p:nvPr userDrawn="1"/>
          </p:nvSpPr>
          <p:spPr>
            <a:xfrm>
              <a:off x="1590261"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32">
              <a:extLst>
                <a:ext uri="{FF2B5EF4-FFF2-40B4-BE49-F238E27FC236}">
                  <a16:creationId xmlns:a16="http://schemas.microsoft.com/office/drawing/2014/main" id="{E112286F-F6FC-FB40-A761-246E00D4D855}"/>
                </a:ext>
              </a:extLst>
            </p:cNvPr>
            <p:cNvSpPr/>
            <p:nvPr userDrawn="1"/>
          </p:nvSpPr>
          <p:spPr>
            <a:xfrm>
              <a:off x="2650435"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Rettangolo 33">
              <a:extLst>
                <a:ext uri="{FF2B5EF4-FFF2-40B4-BE49-F238E27FC236}">
                  <a16:creationId xmlns:a16="http://schemas.microsoft.com/office/drawing/2014/main" id="{61B4BD18-F688-0F4E-93F6-53DE176B107F}"/>
                </a:ext>
              </a:extLst>
            </p:cNvPr>
            <p:cNvSpPr/>
            <p:nvPr userDrawn="1"/>
          </p:nvSpPr>
          <p:spPr>
            <a:xfrm>
              <a:off x="3710609"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Rettangolo 34">
              <a:extLst>
                <a:ext uri="{FF2B5EF4-FFF2-40B4-BE49-F238E27FC236}">
                  <a16:creationId xmlns:a16="http://schemas.microsoft.com/office/drawing/2014/main" id="{35B704C4-AEA3-C647-9999-62D70618425C}"/>
                </a:ext>
              </a:extLst>
            </p:cNvPr>
            <p:cNvSpPr/>
            <p:nvPr userDrawn="1"/>
          </p:nvSpPr>
          <p:spPr>
            <a:xfrm>
              <a:off x="4770783"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Rettangolo 35">
              <a:extLst>
                <a:ext uri="{FF2B5EF4-FFF2-40B4-BE49-F238E27FC236}">
                  <a16:creationId xmlns:a16="http://schemas.microsoft.com/office/drawing/2014/main" id="{B5B290BF-9576-1543-872D-91DDB5937065}"/>
                </a:ext>
              </a:extLst>
            </p:cNvPr>
            <p:cNvSpPr/>
            <p:nvPr userDrawn="1"/>
          </p:nvSpPr>
          <p:spPr>
            <a:xfrm>
              <a:off x="5830957"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Rettangolo 36">
              <a:extLst>
                <a:ext uri="{FF2B5EF4-FFF2-40B4-BE49-F238E27FC236}">
                  <a16:creationId xmlns:a16="http://schemas.microsoft.com/office/drawing/2014/main" id="{0DCA18FE-2923-3B4E-A5C2-85D922F38FD0}"/>
                </a:ext>
              </a:extLst>
            </p:cNvPr>
            <p:cNvSpPr/>
            <p:nvPr userDrawn="1"/>
          </p:nvSpPr>
          <p:spPr>
            <a:xfrm>
              <a:off x="6891130"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Rettangolo 37">
              <a:extLst>
                <a:ext uri="{FF2B5EF4-FFF2-40B4-BE49-F238E27FC236}">
                  <a16:creationId xmlns:a16="http://schemas.microsoft.com/office/drawing/2014/main" id="{1E45AD85-CF93-2846-BC0C-2BA8D4DB418A}"/>
                </a:ext>
              </a:extLst>
            </p:cNvPr>
            <p:cNvSpPr/>
            <p:nvPr userDrawn="1"/>
          </p:nvSpPr>
          <p:spPr>
            <a:xfrm>
              <a:off x="7951304"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Rettangolo 38">
              <a:extLst>
                <a:ext uri="{FF2B5EF4-FFF2-40B4-BE49-F238E27FC236}">
                  <a16:creationId xmlns:a16="http://schemas.microsoft.com/office/drawing/2014/main" id="{0CF0D82F-31DB-C64B-8A03-2D08FA7E79D9}"/>
                </a:ext>
              </a:extLst>
            </p:cNvPr>
            <p:cNvSpPr/>
            <p:nvPr userDrawn="1"/>
          </p:nvSpPr>
          <p:spPr>
            <a:xfrm>
              <a:off x="9011478"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Rettangolo 39">
              <a:extLst>
                <a:ext uri="{FF2B5EF4-FFF2-40B4-BE49-F238E27FC236}">
                  <a16:creationId xmlns:a16="http://schemas.microsoft.com/office/drawing/2014/main" id="{324BE938-9044-8E47-9BA4-80AF2F19990B}"/>
                </a:ext>
              </a:extLst>
            </p:cNvPr>
            <p:cNvSpPr/>
            <p:nvPr userDrawn="1"/>
          </p:nvSpPr>
          <p:spPr>
            <a:xfrm>
              <a:off x="10071652"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Rettangolo 40">
              <a:extLst>
                <a:ext uri="{FF2B5EF4-FFF2-40B4-BE49-F238E27FC236}">
                  <a16:creationId xmlns:a16="http://schemas.microsoft.com/office/drawing/2014/main" id="{EDAFE086-4A55-2347-8DE3-D7DF548A3C4F}"/>
                </a:ext>
              </a:extLst>
            </p:cNvPr>
            <p:cNvSpPr/>
            <p:nvPr userDrawn="1"/>
          </p:nvSpPr>
          <p:spPr>
            <a:xfrm>
              <a:off x="11131826"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 name="Gruppo 6"/>
          <p:cNvGrpSpPr/>
          <p:nvPr userDrawn="1"/>
        </p:nvGrpSpPr>
        <p:grpSpPr>
          <a:xfrm>
            <a:off x="0" y="6138000"/>
            <a:ext cx="12192000" cy="720000"/>
            <a:chOff x="0" y="6138000"/>
            <a:chExt cx="12192000" cy="720000"/>
          </a:xfrm>
          <a:solidFill>
            <a:srgbClr val="FFC72C"/>
          </a:solidFill>
        </p:grpSpPr>
        <p:sp>
          <p:nvSpPr>
            <p:cNvPr id="43" name="Rettangolo 42">
              <a:extLst>
                <a:ext uri="{FF2B5EF4-FFF2-40B4-BE49-F238E27FC236}">
                  <a16:creationId xmlns:a16="http://schemas.microsoft.com/office/drawing/2014/main" id="{0C028009-61B6-504A-86BF-75FC39DE243E}"/>
                </a:ext>
              </a:extLst>
            </p:cNvPr>
            <p:cNvSpPr/>
            <p:nvPr userDrawn="1"/>
          </p:nvSpPr>
          <p:spPr>
            <a:xfrm>
              <a:off x="1060174"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Rettangolo 43">
              <a:extLst>
                <a:ext uri="{FF2B5EF4-FFF2-40B4-BE49-F238E27FC236}">
                  <a16:creationId xmlns:a16="http://schemas.microsoft.com/office/drawing/2014/main" id="{359FF146-AD7A-8345-996B-F028DF33A537}"/>
                </a:ext>
              </a:extLst>
            </p:cNvPr>
            <p:cNvSpPr/>
            <p:nvPr userDrawn="1"/>
          </p:nvSpPr>
          <p:spPr>
            <a:xfrm>
              <a:off x="2120348"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Rettangolo 44">
              <a:extLst>
                <a:ext uri="{FF2B5EF4-FFF2-40B4-BE49-F238E27FC236}">
                  <a16:creationId xmlns:a16="http://schemas.microsoft.com/office/drawing/2014/main" id="{C3BE867D-189E-E140-90A2-9C373B76323D}"/>
                </a:ext>
              </a:extLst>
            </p:cNvPr>
            <p:cNvSpPr/>
            <p:nvPr userDrawn="1"/>
          </p:nvSpPr>
          <p:spPr>
            <a:xfrm>
              <a:off x="3180522"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Rettangolo 45">
              <a:extLst>
                <a:ext uri="{FF2B5EF4-FFF2-40B4-BE49-F238E27FC236}">
                  <a16:creationId xmlns:a16="http://schemas.microsoft.com/office/drawing/2014/main" id="{B3968CAB-E9C9-C448-BAED-1164B67B83D6}"/>
                </a:ext>
              </a:extLst>
            </p:cNvPr>
            <p:cNvSpPr/>
            <p:nvPr userDrawn="1"/>
          </p:nvSpPr>
          <p:spPr>
            <a:xfrm>
              <a:off x="4240696"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Rettangolo 46">
              <a:extLst>
                <a:ext uri="{FF2B5EF4-FFF2-40B4-BE49-F238E27FC236}">
                  <a16:creationId xmlns:a16="http://schemas.microsoft.com/office/drawing/2014/main" id="{DD7E810C-6698-4141-AE4D-FED7B888FB8E}"/>
                </a:ext>
              </a:extLst>
            </p:cNvPr>
            <p:cNvSpPr/>
            <p:nvPr userDrawn="1"/>
          </p:nvSpPr>
          <p:spPr>
            <a:xfrm>
              <a:off x="5300870"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Rettangolo 47">
              <a:extLst>
                <a:ext uri="{FF2B5EF4-FFF2-40B4-BE49-F238E27FC236}">
                  <a16:creationId xmlns:a16="http://schemas.microsoft.com/office/drawing/2014/main" id="{9B0258DC-87FE-6E48-B377-3E2FDBC08326}"/>
                </a:ext>
              </a:extLst>
            </p:cNvPr>
            <p:cNvSpPr/>
            <p:nvPr userDrawn="1"/>
          </p:nvSpPr>
          <p:spPr>
            <a:xfrm>
              <a:off x="6361043"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Rettangolo 48">
              <a:extLst>
                <a:ext uri="{FF2B5EF4-FFF2-40B4-BE49-F238E27FC236}">
                  <a16:creationId xmlns:a16="http://schemas.microsoft.com/office/drawing/2014/main" id="{922BA846-4255-384A-97F0-52FD5A3C3965}"/>
                </a:ext>
              </a:extLst>
            </p:cNvPr>
            <p:cNvSpPr/>
            <p:nvPr userDrawn="1"/>
          </p:nvSpPr>
          <p:spPr>
            <a:xfrm>
              <a:off x="7421217"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Rettangolo 49">
              <a:extLst>
                <a:ext uri="{FF2B5EF4-FFF2-40B4-BE49-F238E27FC236}">
                  <a16:creationId xmlns:a16="http://schemas.microsoft.com/office/drawing/2014/main" id="{D2E5825D-0B98-D043-890F-554D5B9AF97E}"/>
                </a:ext>
              </a:extLst>
            </p:cNvPr>
            <p:cNvSpPr/>
            <p:nvPr userDrawn="1"/>
          </p:nvSpPr>
          <p:spPr>
            <a:xfrm>
              <a:off x="8481391"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Rettangolo 50">
              <a:extLst>
                <a:ext uri="{FF2B5EF4-FFF2-40B4-BE49-F238E27FC236}">
                  <a16:creationId xmlns:a16="http://schemas.microsoft.com/office/drawing/2014/main" id="{888D3338-3950-944B-84B7-796D95024907}"/>
                </a:ext>
              </a:extLst>
            </p:cNvPr>
            <p:cNvSpPr/>
            <p:nvPr userDrawn="1"/>
          </p:nvSpPr>
          <p:spPr>
            <a:xfrm>
              <a:off x="9541565"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Rettangolo 51">
              <a:extLst>
                <a:ext uri="{FF2B5EF4-FFF2-40B4-BE49-F238E27FC236}">
                  <a16:creationId xmlns:a16="http://schemas.microsoft.com/office/drawing/2014/main" id="{CE370570-6F3F-4D47-9CB5-970BC89BA15D}"/>
                </a:ext>
              </a:extLst>
            </p:cNvPr>
            <p:cNvSpPr/>
            <p:nvPr userDrawn="1"/>
          </p:nvSpPr>
          <p:spPr>
            <a:xfrm>
              <a:off x="10601739"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Rettangolo 52">
              <a:extLst>
                <a:ext uri="{FF2B5EF4-FFF2-40B4-BE49-F238E27FC236}">
                  <a16:creationId xmlns:a16="http://schemas.microsoft.com/office/drawing/2014/main" id="{CE370570-6F3F-4D47-9CB5-970BC89BA15D}"/>
                </a:ext>
              </a:extLst>
            </p:cNvPr>
            <p:cNvSpPr/>
            <p:nvPr userDrawn="1"/>
          </p:nvSpPr>
          <p:spPr>
            <a:xfrm>
              <a:off x="11661913"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 name="Rettangolo 53">
              <a:extLst>
                <a:ext uri="{FF2B5EF4-FFF2-40B4-BE49-F238E27FC236}">
                  <a16:creationId xmlns:a16="http://schemas.microsoft.com/office/drawing/2014/main" id="{0C028009-61B6-504A-86BF-75FC39DE243E}"/>
                </a:ext>
              </a:extLst>
            </p:cNvPr>
            <p:cNvSpPr/>
            <p:nvPr userDrawn="1"/>
          </p:nvSpPr>
          <p:spPr>
            <a:xfrm>
              <a:off x="0"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55" name="Titolo 1">
            <a:extLst>
              <a:ext uri="{FF2B5EF4-FFF2-40B4-BE49-F238E27FC236}">
                <a16:creationId xmlns:a16="http://schemas.microsoft.com/office/drawing/2014/main" id="{05532EBB-7867-C448-AF61-F5F387DFCB7C}"/>
              </a:ext>
            </a:extLst>
          </p:cNvPr>
          <p:cNvSpPr>
            <a:spLocks noGrp="1"/>
          </p:cNvSpPr>
          <p:nvPr>
            <p:ph type="title"/>
          </p:nvPr>
        </p:nvSpPr>
        <p:spPr>
          <a:xfrm>
            <a:off x="419101" y="1672315"/>
            <a:ext cx="11242812" cy="1084810"/>
          </a:xfrm>
        </p:spPr>
        <p:txBody>
          <a:bodyPr anchor="t">
            <a:noAutofit/>
          </a:bodyPr>
          <a:lstStyle>
            <a:lvl1pPr>
              <a:defRPr sz="3800" b="1" i="0">
                <a:solidFill>
                  <a:srgbClr val="772583"/>
                </a:solidFill>
                <a:latin typeface="Luiss Sans" pitchFamily="2" charset="0"/>
                <a:ea typeface="Luiss Sans" pitchFamily="2" charset="0"/>
                <a:cs typeface="Luiss Sans" pitchFamily="2" charset="0"/>
              </a:defRPr>
            </a:lvl1pPr>
          </a:lstStyle>
          <a:p>
            <a:r>
              <a:rPr lang="it-IT" dirty="0"/>
              <a:t>Fare clic per modificare lo stile del titolo dello schema</a:t>
            </a:r>
          </a:p>
        </p:txBody>
      </p:sp>
      <p:sp>
        <p:nvSpPr>
          <p:cNvPr id="56" name="Segnaposto testo 2">
            <a:extLst>
              <a:ext uri="{FF2B5EF4-FFF2-40B4-BE49-F238E27FC236}">
                <a16:creationId xmlns:a16="http://schemas.microsoft.com/office/drawing/2014/main" id="{322F0BCE-FF4B-A640-BDCF-4E622AB36FD8}"/>
              </a:ext>
            </a:extLst>
          </p:cNvPr>
          <p:cNvSpPr>
            <a:spLocks noGrp="1"/>
          </p:cNvSpPr>
          <p:nvPr>
            <p:ph type="body" idx="1"/>
          </p:nvPr>
        </p:nvSpPr>
        <p:spPr>
          <a:xfrm>
            <a:off x="419101" y="2757124"/>
            <a:ext cx="11242812" cy="1443521"/>
          </a:xfrm>
        </p:spPr>
        <p:txBody>
          <a:bodyPr anchor="t">
            <a:normAutofit/>
          </a:bodyPr>
          <a:lstStyle>
            <a:lvl1pPr marL="0" indent="0">
              <a:buNone/>
              <a:defRPr sz="3800" b="0" i="0">
                <a:solidFill>
                  <a:srgbClr val="772583"/>
                </a:solidFill>
                <a:latin typeface="Luiss Sans" pitchFamily="2" charset="0"/>
                <a:ea typeface="Luiss Sans" pitchFamily="2" charset="0"/>
                <a:cs typeface="Luiss Sans"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it-IT" dirty="0"/>
              <a:t>Modifica gli stili del testo dello schema</a:t>
            </a:r>
          </a:p>
        </p:txBody>
      </p:sp>
    </p:spTree>
    <p:extLst>
      <p:ext uri="{BB962C8B-B14F-4D97-AF65-F5344CB8AC3E}">
        <p14:creationId xmlns:p14="http://schemas.microsoft.com/office/powerpoint/2010/main" val="371679425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Intestazione sezione">
    <p:bg>
      <p:bgPr>
        <a:solidFill>
          <a:srgbClr val="00B2A9"/>
        </a:solidFill>
        <a:effectLst/>
      </p:bgPr>
    </p:bg>
    <p:spTree>
      <p:nvGrpSpPr>
        <p:cNvPr id="1" name=""/>
        <p:cNvGrpSpPr/>
        <p:nvPr/>
      </p:nvGrpSpPr>
      <p:grpSpPr>
        <a:xfrm>
          <a:off x="0" y="0"/>
          <a:ext cx="0" cy="0"/>
          <a:chOff x="0" y="0"/>
          <a:chExt cx="0" cy="0"/>
        </a:xfrm>
      </p:grpSpPr>
      <p:grpSp>
        <p:nvGrpSpPr>
          <p:cNvPr id="30" name="Gruppo 29">
            <a:extLst>
              <a:ext uri="{FF2B5EF4-FFF2-40B4-BE49-F238E27FC236}">
                <a16:creationId xmlns:a16="http://schemas.microsoft.com/office/drawing/2014/main" id="{5540BA0A-A2F8-1E48-AF86-D2449D532D96}"/>
              </a:ext>
            </a:extLst>
          </p:cNvPr>
          <p:cNvGrpSpPr/>
          <p:nvPr userDrawn="1"/>
        </p:nvGrpSpPr>
        <p:grpSpPr>
          <a:xfrm>
            <a:off x="530087" y="6138000"/>
            <a:ext cx="11131826" cy="720000"/>
            <a:chOff x="530087" y="6138000"/>
            <a:chExt cx="11131826" cy="720000"/>
          </a:xfrm>
          <a:solidFill>
            <a:schemeClr val="bg1"/>
          </a:solidFill>
        </p:grpSpPr>
        <p:sp>
          <p:nvSpPr>
            <p:cNvPr id="31" name="Rettangolo 30">
              <a:extLst>
                <a:ext uri="{FF2B5EF4-FFF2-40B4-BE49-F238E27FC236}">
                  <a16:creationId xmlns:a16="http://schemas.microsoft.com/office/drawing/2014/main" id="{A5FC1A69-9F52-EF47-8F85-0B6FB45ADFC0}"/>
                </a:ext>
              </a:extLst>
            </p:cNvPr>
            <p:cNvSpPr/>
            <p:nvPr userDrawn="1"/>
          </p:nvSpPr>
          <p:spPr>
            <a:xfrm>
              <a:off x="530087"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32" name="Rettangolo 31">
              <a:extLst>
                <a:ext uri="{FF2B5EF4-FFF2-40B4-BE49-F238E27FC236}">
                  <a16:creationId xmlns:a16="http://schemas.microsoft.com/office/drawing/2014/main" id="{E7ECF867-CD1F-A544-93A7-59F02B7EB3F9}"/>
                </a:ext>
              </a:extLst>
            </p:cNvPr>
            <p:cNvSpPr/>
            <p:nvPr userDrawn="1"/>
          </p:nvSpPr>
          <p:spPr>
            <a:xfrm>
              <a:off x="1590261"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33" name="Rettangolo 32">
              <a:extLst>
                <a:ext uri="{FF2B5EF4-FFF2-40B4-BE49-F238E27FC236}">
                  <a16:creationId xmlns:a16="http://schemas.microsoft.com/office/drawing/2014/main" id="{E112286F-F6FC-FB40-A761-246E00D4D855}"/>
                </a:ext>
              </a:extLst>
            </p:cNvPr>
            <p:cNvSpPr/>
            <p:nvPr userDrawn="1"/>
          </p:nvSpPr>
          <p:spPr>
            <a:xfrm>
              <a:off x="2650435"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34" name="Rettangolo 33">
              <a:extLst>
                <a:ext uri="{FF2B5EF4-FFF2-40B4-BE49-F238E27FC236}">
                  <a16:creationId xmlns:a16="http://schemas.microsoft.com/office/drawing/2014/main" id="{61B4BD18-F688-0F4E-93F6-53DE176B107F}"/>
                </a:ext>
              </a:extLst>
            </p:cNvPr>
            <p:cNvSpPr/>
            <p:nvPr userDrawn="1"/>
          </p:nvSpPr>
          <p:spPr>
            <a:xfrm>
              <a:off x="3710609"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35" name="Rettangolo 34">
              <a:extLst>
                <a:ext uri="{FF2B5EF4-FFF2-40B4-BE49-F238E27FC236}">
                  <a16:creationId xmlns:a16="http://schemas.microsoft.com/office/drawing/2014/main" id="{35B704C4-AEA3-C647-9999-62D70618425C}"/>
                </a:ext>
              </a:extLst>
            </p:cNvPr>
            <p:cNvSpPr/>
            <p:nvPr userDrawn="1"/>
          </p:nvSpPr>
          <p:spPr>
            <a:xfrm>
              <a:off x="4770783"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36" name="Rettangolo 35">
              <a:extLst>
                <a:ext uri="{FF2B5EF4-FFF2-40B4-BE49-F238E27FC236}">
                  <a16:creationId xmlns:a16="http://schemas.microsoft.com/office/drawing/2014/main" id="{B5B290BF-9576-1543-872D-91DDB5937065}"/>
                </a:ext>
              </a:extLst>
            </p:cNvPr>
            <p:cNvSpPr/>
            <p:nvPr userDrawn="1"/>
          </p:nvSpPr>
          <p:spPr>
            <a:xfrm>
              <a:off x="5830957"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37" name="Rettangolo 36">
              <a:extLst>
                <a:ext uri="{FF2B5EF4-FFF2-40B4-BE49-F238E27FC236}">
                  <a16:creationId xmlns:a16="http://schemas.microsoft.com/office/drawing/2014/main" id="{0DCA18FE-2923-3B4E-A5C2-85D922F38FD0}"/>
                </a:ext>
              </a:extLst>
            </p:cNvPr>
            <p:cNvSpPr/>
            <p:nvPr userDrawn="1"/>
          </p:nvSpPr>
          <p:spPr>
            <a:xfrm>
              <a:off x="6891130"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38" name="Rettangolo 37">
              <a:extLst>
                <a:ext uri="{FF2B5EF4-FFF2-40B4-BE49-F238E27FC236}">
                  <a16:creationId xmlns:a16="http://schemas.microsoft.com/office/drawing/2014/main" id="{1E45AD85-CF93-2846-BC0C-2BA8D4DB418A}"/>
                </a:ext>
              </a:extLst>
            </p:cNvPr>
            <p:cNvSpPr/>
            <p:nvPr userDrawn="1"/>
          </p:nvSpPr>
          <p:spPr>
            <a:xfrm>
              <a:off x="7951304"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39" name="Rettangolo 38">
              <a:extLst>
                <a:ext uri="{FF2B5EF4-FFF2-40B4-BE49-F238E27FC236}">
                  <a16:creationId xmlns:a16="http://schemas.microsoft.com/office/drawing/2014/main" id="{0CF0D82F-31DB-C64B-8A03-2D08FA7E79D9}"/>
                </a:ext>
              </a:extLst>
            </p:cNvPr>
            <p:cNvSpPr/>
            <p:nvPr userDrawn="1"/>
          </p:nvSpPr>
          <p:spPr>
            <a:xfrm>
              <a:off x="9011478"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40" name="Rettangolo 39">
              <a:extLst>
                <a:ext uri="{FF2B5EF4-FFF2-40B4-BE49-F238E27FC236}">
                  <a16:creationId xmlns:a16="http://schemas.microsoft.com/office/drawing/2014/main" id="{324BE938-9044-8E47-9BA4-80AF2F19990B}"/>
                </a:ext>
              </a:extLst>
            </p:cNvPr>
            <p:cNvSpPr/>
            <p:nvPr userDrawn="1"/>
          </p:nvSpPr>
          <p:spPr>
            <a:xfrm>
              <a:off x="10071652"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41" name="Rettangolo 40">
              <a:extLst>
                <a:ext uri="{FF2B5EF4-FFF2-40B4-BE49-F238E27FC236}">
                  <a16:creationId xmlns:a16="http://schemas.microsoft.com/office/drawing/2014/main" id="{EDAFE086-4A55-2347-8DE3-D7DF548A3C4F}"/>
                </a:ext>
              </a:extLst>
            </p:cNvPr>
            <p:cNvSpPr/>
            <p:nvPr userDrawn="1"/>
          </p:nvSpPr>
          <p:spPr>
            <a:xfrm>
              <a:off x="11131826"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grpSp>
      <p:grpSp>
        <p:nvGrpSpPr>
          <p:cNvPr id="7" name="Gruppo 6"/>
          <p:cNvGrpSpPr/>
          <p:nvPr userDrawn="1"/>
        </p:nvGrpSpPr>
        <p:grpSpPr>
          <a:xfrm>
            <a:off x="0" y="6138000"/>
            <a:ext cx="12192000" cy="720000"/>
            <a:chOff x="0" y="6138000"/>
            <a:chExt cx="12192000" cy="720000"/>
          </a:xfrm>
          <a:solidFill>
            <a:srgbClr val="00B2A9"/>
          </a:solidFill>
        </p:grpSpPr>
        <p:sp>
          <p:nvSpPr>
            <p:cNvPr id="43" name="Rettangolo 42">
              <a:extLst>
                <a:ext uri="{FF2B5EF4-FFF2-40B4-BE49-F238E27FC236}">
                  <a16:creationId xmlns:a16="http://schemas.microsoft.com/office/drawing/2014/main" id="{0C028009-61B6-504A-86BF-75FC39DE243E}"/>
                </a:ext>
              </a:extLst>
            </p:cNvPr>
            <p:cNvSpPr/>
            <p:nvPr userDrawn="1"/>
          </p:nvSpPr>
          <p:spPr>
            <a:xfrm>
              <a:off x="1060174"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Rettangolo 43">
              <a:extLst>
                <a:ext uri="{FF2B5EF4-FFF2-40B4-BE49-F238E27FC236}">
                  <a16:creationId xmlns:a16="http://schemas.microsoft.com/office/drawing/2014/main" id="{359FF146-AD7A-8345-996B-F028DF33A537}"/>
                </a:ext>
              </a:extLst>
            </p:cNvPr>
            <p:cNvSpPr/>
            <p:nvPr userDrawn="1"/>
          </p:nvSpPr>
          <p:spPr>
            <a:xfrm>
              <a:off x="2120348"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Rettangolo 44">
              <a:extLst>
                <a:ext uri="{FF2B5EF4-FFF2-40B4-BE49-F238E27FC236}">
                  <a16:creationId xmlns:a16="http://schemas.microsoft.com/office/drawing/2014/main" id="{C3BE867D-189E-E140-90A2-9C373B76323D}"/>
                </a:ext>
              </a:extLst>
            </p:cNvPr>
            <p:cNvSpPr/>
            <p:nvPr userDrawn="1"/>
          </p:nvSpPr>
          <p:spPr>
            <a:xfrm>
              <a:off x="3180522"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Rettangolo 45">
              <a:extLst>
                <a:ext uri="{FF2B5EF4-FFF2-40B4-BE49-F238E27FC236}">
                  <a16:creationId xmlns:a16="http://schemas.microsoft.com/office/drawing/2014/main" id="{B3968CAB-E9C9-C448-BAED-1164B67B83D6}"/>
                </a:ext>
              </a:extLst>
            </p:cNvPr>
            <p:cNvSpPr/>
            <p:nvPr userDrawn="1"/>
          </p:nvSpPr>
          <p:spPr>
            <a:xfrm>
              <a:off x="4240696"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Rettangolo 46">
              <a:extLst>
                <a:ext uri="{FF2B5EF4-FFF2-40B4-BE49-F238E27FC236}">
                  <a16:creationId xmlns:a16="http://schemas.microsoft.com/office/drawing/2014/main" id="{DD7E810C-6698-4141-AE4D-FED7B888FB8E}"/>
                </a:ext>
              </a:extLst>
            </p:cNvPr>
            <p:cNvSpPr/>
            <p:nvPr userDrawn="1"/>
          </p:nvSpPr>
          <p:spPr>
            <a:xfrm>
              <a:off x="5300870"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Rettangolo 47">
              <a:extLst>
                <a:ext uri="{FF2B5EF4-FFF2-40B4-BE49-F238E27FC236}">
                  <a16:creationId xmlns:a16="http://schemas.microsoft.com/office/drawing/2014/main" id="{9B0258DC-87FE-6E48-B377-3E2FDBC08326}"/>
                </a:ext>
              </a:extLst>
            </p:cNvPr>
            <p:cNvSpPr/>
            <p:nvPr userDrawn="1"/>
          </p:nvSpPr>
          <p:spPr>
            <a:xfrm>
              <a:off x="6361043"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Rettangolo 48">
              <a:extLst>
                <a:ext uri="{FF2B5EF4-FFF2-40B4-BE49-F238E27FC236}">
                  <a16:creationId xmlns:a16="http://schemas.microsoft.com/office/drawing/2014/main" id="{922BA846-4255-384A-97F0-52FD5A3C3965}"/>
                </a:ext>
              </a:extLst>
            </p:cNvPr>
            <p:cNvSpPr/>
            <p:nvPr userDrawn="1"/>
          </p:nvSpPr>
          <p:spPr>
            <a:xfrm>
              <a:off x="7421217"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Rettangolo 49">
              <a:extLst>
                <a:ext uri="{FF2B5EF4-FFF2-40B4-BE49-F238E27FC236}">
                  <a16:creationId xmlns:a16="http://schemas.microsoft.com/office/drawing/2014/main" id="{D2E5825D-0B98-D043-890F-554D5B9AF97E}"/>
                </a:ext>
              </a:extLst>
            </p:cNvPr>
            <p:cNvSpPr/>
            <p:nvPr userDrawn="1"/>
          </p:nvSpPr>
          <p:spPr>
            <a:xfrm>
              <a:off x="8481391"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Rettangolo 50">
              <a:extLst>
                <a:ext uri="{FF2B5EF4-FFF2-40B4-BE49-F238E27FC236}">
                  <a16:creationId xmlns:a16="http://schemas.microsoft.com/office/drawing/2014/main" id="{888D3338-3950-944B-84B7-796D95024907}"/>
                </a:ext>
              </a:extLst>
            </p:cNvPr>
            <p:cNvSpPr/>
            <p:nvPr userDrawn="1"/>
          </p:nvSpPr>
          <p:spPr>
            <a:xfrm>
              <a:off x="9541565"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Rettangolo 51">
              <a:extLst>
                <a:ext uri="{FF2B5EF4-FFF2-40B4-BE49-F238E27FC236}">
                  <a16:creationId xmlns:a16="http://schemas.microsoft.com/office/drawing/2014/main" id="{CE370570-6F3F-4D47-9CB5-970BC89BA15D}"/>
                </a:ext>
              </a:extLst>
            </p:cNvPr>
            <p:cNvSpPr/>
            <p:nvPr userDrawn="1"/>
          </p:nvSpPr>
          <p:spPr>
            <a:xfrm>
              <a:off x="10601739"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Rettangolo 52">
              <a:extLst>
                <a:ext uri="{FF2B5EF4-FFF2-40B4-BE49-F238E27FC236}">
                  <a16:creationId xmlns:a16="http://schemas.microsoft.com/office/drawing/2014/main" id="{CE370570-6F3F-4D47-9CB5-970BC89BA15D}"/>
                </a:ext>
              </a:extLst>
            </p:cNvPr>
            <p:cNvSpPr/>
            <p:nvPr userDrawn="1"/>
          </p:nvSpPr>
          <p:spPr>
            <a:xfrm>
              <a:off x="11661913"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 name="Rettangolo 53">
              <a:extLst>
                <a:ext uri="{FF2B5EF4-FFF2-40B4-BE49-F238E27FC236}">
                  <a16:creationId xmlns:a16="http://schemas.microsoft.com/office/drawing/2014/main" id="{0C028009-61B6-504A-86BF-75FC39DE243E}"/>
                </a:ext>
              </a:extLst>
            </p:cNvPr>
            <p:cNvSpPr/>
            <p:nvPr userDrawn="1"/>
          </p:nvSpPr>
          <p:spPr>
            <a:xfrm>
              <a:off x="0"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55" name="Titolo 1">
            <a:extLst>
              <a:ext uri="{FF2B5EF4-FFF2-40B4-BE49-F238E27FC236}">
                <a16:creationId xmlns:a16="http://schemas.microsoft.com/office/drawing/2014/main" id="{05532EBB-7867-C448-AF61-F5F387DFCB7C}"/>
              </a:ext>
            </a:extLst>
          </p:cNvPr>
          <p:cNvSpPr>
            <a:spLocks noGrp="1"/>
          </p:cNvSpPr>
          <p:nvPr>
            <p:ph type="title"/>
          </p:nvPr>
        </p:nvSpPr>
        <p:spPr>
          <a:xfrm>
            <a:off x="419101" y="1672315"/>
            <a:ext cx="11242812" cy="1084810"/>
          </a:xfrm>
        </p:spPr>
        <p:txBody>
          <a:bodyPr anchor="t">
            <a:noAutofit/>
          </a:bodyPr>
          <a:lstStyle>
            <a:lvl1pPr>
              <a:defRPr sz="3800" b="1" i="0">
                <a:solidFill>
                  <a:schemeClr val="bg1"/>
                </a:solidFill>
                <a:latin typeface="Luiss Sans" pitchFamily="2" charset="0"/>
                <a:ea typeface="Luiss Sans" pitchFamily="2" charset="0"/>
                <a:cs typeface="Luiss Sans" pitchFamily="2" charset="0"/>
              </a:defRPr>
            </a:lvl1pPr>
          </a:lstStyle>
          <a:p>
            <a:r>
              <a:rPr lang="it-IT" dirty="0"/>
              <a:t>Fare clic per modificare lo stile del titolo dello schema</a:t>
            </a:r>
          </a:p>
        </p:txBody>
      </p:sp>
      <p:sp>
        <p:nvSpPr>
          <p:cNvPr id="56" name="Segnaposto testo 2">
            <a:extLst>
              <a:ext uri="{FF2B5EF4-FFF2-40B4-BE49-F238E27FC236}">
                <a16:creationId xmlns:a16="http://schemas.microsoft.com/office/drawing/2014/main" id="{322F0BCE-FF4B-A640-BDCF-4E622AB36FD8}"/>
              </a:ext>
            </a:extLst>
          </p:cNvPr>
          <p:cNvSpPr>
            <a:spLocks noGrp="1"/>
          </p:cNvSpPr>
          <p:nvPr>
            <p:ph type="body" idx="1"/>
          </p:nvPr>
        </p:nvSpPr>
        <p:spPr>
          <a:xfrm>
            <a:off x="419101" y="2757124"/>
            <a:ext cx="11242812" cy="1443521"/>
          </a:xfrm>
        </p:spPr>
        <p:txBody>
          <a:bodyPr anchor="t">
            <a:normAutofit/>
          </a:bodyPr>
          <a:lstStyle>
            <a:lvl1pPr marL="0" indent="0">
              <a:buNone/>
              <a:defRPr sz="3800" b="0" i="0">
                <a:solidFill>
                  <a:schemeClr val="bg1"/>
                </a:solidFill>
                <a:latin typeface="Luiss Sans" pitchFamily="2" charset="0"/>
                <a:ea typeface="Luiss Sans" pitchFamily="2" charset="0"/>
                <a:cs typeface="Luiss Sans"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it-IT" dirty="0"/>
              <a:t>Modifica gli stili del testo dello schema</a:t>
            </a:r>
          </a:p>
        </p:txBody>
      </p:sp>
    </p:spTree>
    <p:extLst>
      <p:ext uri="{BB962C8B-B14F-4D97-AF65-F5344CB8AC3E}">
        <p14:creationId xmlns:p14="http://schemas.microsoft.com/office/powerpoint/2010/main" val="371413428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2522AE-B4DE-BE46-8DCD-711FCF7BB205}"/>
              </a:ext>
            </a:extLst>
          </p:cNvPr>
          <p:cNvSpPr>
            <a:spLocks noGrp="1"/>
          </p:cNvSpPr>
          <p:nvPr>
            <p:ph type="title"/>
          </p:nvPr>
        </p:nvSpPr>
        <p:spPr/>
        <p:txBody>
          <a:bodyPr/>
          <a:lstStyle>
            <a:lvl1pPr>
              <a:defRPr>
                <a:latin typeface="Luiss Sans" pitchFamily="2" charset="0"/>
              </a:defRPr>
            </a:lvl1p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032322D5-CD07-334E-AC52-C62261E6AA20}"/>
              </a:ext>
            </a:extLst>
          </p:cNvPr>
          <p:cNvSpPr>
            <a:spLocks noGrp="1"/>
          </p:cNvSpPr>
          <p:nvPr>
            <p:ph idx="1"/>
          </p:nvPr>
        </p:nvSpPr>
        <p:spPr>
          <a:xfrm>
            <a:off x="419100" y="1536970"/>
            <a:ext cx="11222038" cy="4339955"/>
          </a:xfrm>
        </p:spPr>
        <p:txBody>
          <a:bodyPr>
            <a:normAutofit/>
          </a:bodyPr>
          <a:lstStyle>
            <a:lvl1pPr>
              <a:defRPr sz="3200">
                <a:solidFill>
                  <a:schemeClr val="tx1">
                    <a:lumMod val="65000"/>
                    <a:lumOff val="35000"/>
                  </a:schemeClr>
                </a:solidFill>
                <a:latin typeface="Luiss Sans" pitchFamily="2" charset="0"/>
                <a:cs typeface="Calibri" panose="020F0502020204030204" pitchFamily="34" charset="0"/>
              </a:defRPr>
            </a:lvl1pPr>
          </a:lstStyle>
          <a:p>
            <a:r>
              <a:rPr lang="it-IT" dirty="0"/>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7C2C449B-207F-D644-9692-120FA3AB9F12}"/>
              </a:ext>
            </a:extLst>
          </p:cNvPr>
          <p:cNvSpPr>
            <a:spLocks noGrp="1"/>
          </p:cNvSpPr>
          <p:nvPr>
            <p:ph type="dt" sz="half" idx="10"/>
          </p:nvPr>
        </p:nvSpPr>
        <p:spPr>
          <a:xfrm>
            <a:off x="8445500" y="6224587"/>
            <a:ext cx="2286000" cy="365125"/>
          </a:xfrm>
        </p:spPr>
        <p:txBody>
          <a:bodyPr/>
          <a:lstStyle/>
          <a:p>
            <a:fld id="{CF097BEF-6E09-4014-894F-B34EB5997396}" type="datetime4">
              <a:rPr lang="it-IT" smtClean="0"/>
              <a:t>5 luglio 2023</a:t>
            </a:fld>
            <a:endParaRPr lang="it-IT"/>
          </a:p>
        </p:txBody>
      </p:sp>
      <p:sp>
        <p:nvSpPr>
          <p:cNvPr id="5" name="Segnaposto piè di pagina 4">
            <a:extLst>
              <a:ext uri="{FF2B5EF4-FFF2-40B4-BE49-F238E27FC236}">
                <a16:creationId xmlns:a16="http://schemas.microsoft.com/office/drawing/2014/main" id="{E4602E30-BCD6-B540-9A70-A2109E6F85DD}"/>
              </a:ext>
            </a:extLst>
          </p:cNvPr>
          <p:cNvSpPr>
            <a:spLocks noGrp="1"/>
          </p:cNvSpPr>
          <p:nvPr>
            <p:ph type="ftr" sz="quarter" idx="11"/>
          </p:nvPr>
        </p:nvSpPr>
        <p:spPr>
          <a:xfrm>
            <a:off x="2572692" y="6224587"/>
            <a:ext cx="5707708" cy="365125"/>
          </a:xfrm>
        </p:spPr>
        <p:txBody>
          <a:bodyPr/>
          <a:lstStyle/>
          <a:p>
            <a:r>
              <a:rPr lang="it-IT"/>
              <a:t>La Sostenibilità in Luiss /Report risultati conseguiti nel 2020/2021</a:t>
            </a:r>
          </a:p>
        </p:txBody>
      </p:sp>
      <p:sp>
        <p:nvSpPr>
          <p:cNvPr id="6" name="Segnaposto numero diapositiva 5">
            <a:extLst>
              <a:ext uri="{FF2B5EF4-FFF2-40B4-BE49-F238E27FC236}">
                <a16:creationId xmlns:a16="http://schemas.microsoft.com/office/drawing/2014/main" id="{5A169FEF-6CA0-6C4F-867F-1AC8C991C2FE}"/>
              </a:ext>
            </a:extLst>
          </p:cNvPr>
          <p:cNvSpPr>
            <a:spLocks noGrp="1"/>
          </p:cNvSpPr>
          <p:nvPr>
            <p:ph type="sldNum" sz="quarter" idx="12"/>
          </p:nvPr>
        </p:nvSpPr>
        <p:spPr>
          <a:xfrm>
            <a:off x="10896600" y="6224587"/>
            <a:ext cx="858838" cy="365125"/>
          </a:xfrm>
        </p:spPr>
        <p:txBody>
          <a:bodyPr/>
          <a:lstStyle/>
          <a:p>
            <a:fld id="{DD589A36-170F-7348-BCDB-23CF9D860473}" type="slidenum">
              <a:rPr lang="it-IT" smtClean="0"/>
              <a:t>‹N›</a:t>
            </a:fld>
            <a:endParaRPr lang="it-IT"/>
          </a:p>
        </p:txBody>
      </p:sp>
      <p:pic>
        <p:nvPicPr>
          <p:cNvPr id="7" name="Immagine 6">
            <a:extLst>
              <a:ext uri="{FF2B5EF4-FFF2-40B4-BE49-F238E27FC236}">
                <a16:creationId xmlns:a16="http://schemas.microsoft.com/office/drawing/2014/main" id="{18DBF9A1-392F-9E4C-AC39-82F1DA76A438}"/>
              </a:ext>
            </a:extLst>
          </p:cNvPr>
          <p:cNvPicPr>
            <a:picLocks noChangeAspect="1"/>
          </p:cNvPicPr>
          <p:nvPr userDrawn="1"/>
        </p:nvPicPr>
        <p:blipFill>
          <a:blip r:embed="rId2"/>
          <a:stretch>
            <a:fillRect/>
          </a:stretch>
        </p:blipFill>
        <p:spPr>
          <a:xfrm>
            <a:off x="515508" y="6250912"/>
            <a:ext cx="1714284" cy="288000"/>
          </a:xfrm>
          <a:prstGeom prst="rect">
            <a:avLst/>
          </a:prstGeom>
        </p:spPr>
      </p:pic>
    </p:spTree>
    <p:extLst>
      <p:ext uri="{BB962C8B-B14F-4D97-AF65-F5344CB8AC3E}">
        <p14:creationId xmlns:p14="http://schemas.microsoft.com/office/powerpoint/2010/main" val="4202160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F49B507-8551-CC47-91BD-DBB3E40CD605}"/>
              </a:ext>
            </a:extLst>
          </p:cNvPr>
          <p:cNvSpPr>
            <a:spLocks noGrp="1"/>
          </p:cNvSpPr>
          <p:nvPr>
            <p:ph type="title"/>
          </p:nvPr>
        </p:nvSpPr>
        <p:spPr>
          <a:xfrm>
            <a:off x="419100" y="365125"/>
            <a:ext cx="11222038" cy="993775"/>
          </a:xfrm>
          <a:prstGeom prst="rect">
            <a:avLst/>
          </a:prstGeom>
        </p:spPr>
        <p:txBody>
          <a:bodyPr vert="horz" lIns="91440" tIns="45720" rIns="91440" bIns="45720" rtlCol="0" anchor="t">
            <a:no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3411DEE-4AD8-E74D-AEA0-F1709A493D7D}"/>
              </a:ext>
            </a:extLst>
          </p:cNvPr>
          <p:cNvSpPr>
            <a:spLocks noGrp="1"/>
          </p:cNvSpPr>
          <p:nvPr>
            <p:ph type="body" idx="1"/>
          </p:nvPr>
        </p:nvSpPr>
        <p:spPr>
          <a:xfrm>
            <a:off x="419911" y="1532404"/>
            <a:ext cx="11222038" cy="4344521"/>
          </a:xfrm>
          <a:prstGeom prst="rect">
            <a:avLst/>
          </a:prstGeom>
        </p:spPr>
        <p:txBody>
          <a:bodyPr vert="horz" lIns="91440" tIns="45720" rIns="91440" bIns="45720" rtlCol="0" anchor="ctr">
            <a:noAutofit/>
          </a:bodyPr>
          <a:lstStyle/>
          <a:p>
            <a:r>
              <a:rPr lang="it-IT" dirty="0"/>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7F7DADEC-74B6-2245-817D-CEA23C0FF55F}"/>
              </a:ext>
            </a:extLst>
          </p:cNvPr>
          <p:cNvSpPr>
            <a:spLocks noGrp="1"/>
          </p:cNvSpPr>
          <p:nvPr>
            <p:ph type="dt" sz="half" idx="2"/>
          </p:nvPr>
        </p:nvSpPr>
        <p:spPr>
          <a:xfrm>
            <a:off x="8445500" y="6224587"/>
            <a:ext cx="2286000" cy="365125"/>
          </a:xfrm>
          <a:prstGeom prst="rect">
            <a:avLst/>
          </a:prstGeom>
        </p:spPr>
        <p:txBody>
          <a:bodyPr vert="horz" lIns="72000" tIns="0" rIns="72000" bIns="0" rtlCol="0" anchor="b"/>
          <a:lstStyle>
            <a:lvl1pPr algn="r">
              <a:defRPr sz="1400" b="0" i="0">
                <a:solidFill>
                  <a:srgbClr val="003A70"/>
                </a:solidFill>
                <a:latin typeface="Luiss Sans" pitchFamily="2" charset="0"/>
                <a:ea typeface="Luiss Sans" pitchFamily="2" charset="0"/>
                <a:cs typeface="Luiss Sans" pitchFamily="2" charset="0"/>
              </a:defRPr>
            </a:lvl1pPr>
          </a:lstStyle>
          <a:p>
            <a:fld id="{E5587697-1901-4D3E-8C28-E929AE9101AD}" type="datetime4">
              <a:rPr lang="it-IT" smtClean="0"/>
              <a:t>5 luglio 2023</a:t>
            </a:fld>
            <a:endParaRPr lang="it-IT"/>
          </a:p>
        </p:txBody>
      </p:sp>
      <p:sp>
        <p:nvSpPr>
          <p:cNvPr id="5" name="Segnaposto piè di pagina 4">
            <a:extLst>
              <a:ext uri="{FF2B5EF4-FFF2-40B4-BE49-F238E27FC236}">
                <a16:creationId xmlns:a16="http://schemas.microsoft.com/office/drawing/2014/main" id="{9E383537-6367-1443-9D86-622943D14FE7}"/>
              </a:ext>
            </a:extLst>
          </p:cNvPr>
          <p:cNvSpPr>
            <a:spLocks noGrp="1"/>
          </p:cNvSpPr>
          <p:nvPr>
            <p:ph type="ftr" sz="quarter" idx="3"/>
          </p:nvPr>
        </p:nvSpPr>
        <p:spPr>
          <a:xfrm>
            <a:off x="2572692" y="6224587"/>
            <a:ext cx="5707708" cy="365125"/>
          </a:xfrm>
          <a:prstGeom prst="rect">
            <a:avLst/>
          </a:prstGeom>
        </p:spPr>
        <p:txBody>
          <a:bodyPr vert="horz" lIns="72000" tIns="0" rIns="72000" bIns="0" rtlCol="0" anchor="b"/>
          <a:lstStyle>
            <a:lvl1pPr algn="l">
              <a:defRPr sz="1400" b="1" i="0">
                <a:solidFill>
                  <a:srgbClr val="003A70"/>
                </a:solidFill>
                <a:latin typeface="Luiss Sans" pitchFamily="2" charset="0"/>
                <a:ea typeface="Luiss Sans" pitchFamily="2" charset="0"/>
                <a:cs typeface="Luiss Sans" pitchFamily="2" charset="0"/>
              </a:defRPr>
            </a:lvl1pPr>
          </a:lstStyle>
          <a:p>
            <a:r>
              <a:rPr lang="it-IT"/>
              <a:t>La Sostenibilità in Luiss /Report risultati conseguiti nel 2020/2021</a:t>
            </a:r>
          </a:p>
        </p:txBody>
      </p:sp>
      <p:sp>
        <p:nvSpPr>
          <p:cNvPr id="6" name="Segnaposto numero diapositiva 5">
            <a:extLst>
              <a:ext uri="{FF2B5EF4-FFF2-40B4-BE49-F238E27FC236}">
                <a16:creationId xmlns:a16="http://schemas.microsoft.com/office/drawing/2014/main" id="{7EC8A305-BBBD-9C45-8197-11A6CAC5920F}"/>
              </a:ext>
            </a:extLst>
          </p:cNvPr>
          <p:cNvSpPr>
            <a:spLocks noGrp="1"/>
          </p:cNvSpPr>
          <p:nvPr>
            <p:ph type="sldNum" sz="quarter" idx="4"/>
          </p:nvPr>
        </p:nvSpPr>
        <p:spPr>
          <a:xfrm>
            <a:off x="10896600" y="6224587"/>
            <a:ext cx="858838" cy="365125"/>
          </a:xfrm>
          <a:prstGeom prst="rect">
            <a:avLst/>
          </a:prstGeom>
        </p:spPr>
        <p:txBody>
          <a:bodyPr vert="horz" lIns="72000" tIns="0" rIns="72000" bIns="0" rtlCol="0" anchor="b"/>
          <a:lstStyle>
            <a:lvl1pPr algn="r">
              <a:defRPr sz="1400" b="0" i="0">
                <a:solidFill>
                  <a:srgbClr val="003A70"/>
                </a:solidFill>
                <a:latin typeface="Luiss Sans" pitchFamily="2" charset="0"/>
                <a:ea typeface="Luiss Sans" pitchFamily="2" charset="0"/>
                <a:cs typeface="Luiss Sans" pitchFamily="2" charset="0"/>
              </a:defRPr>
            </a:lvl1pPr>
          </a:lstStyle>
          <a:p>
            <a:fld id="{DD589A36-170F-7348-BCDB-23CF9D860473}" type="slidenum">
              <a:rPr lang="it-IT" smtClean="0"/>
              <a:pPr/>
              <a:t>‹N›</a:t>
            </a:fld>
            <a:endParaRPr lang="it-IT"/>
          </a:p>
        </p:txBody>
      </p:sp>
    </p:spTree>
    <p:extLst>
      <p:ext uri="{BB962C8B-B14F-4D97-AF65-F5344CB8AC3E}">
        <p14:creationId xmlns:p14="http://schemas.microsoft.com/office/powerpoint/2010/main" val="154925250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51" r:id="rId5"/>
    <p:sldLayoutId id="2147483664" r:id="rId6"/>
    <p:sldLayoutId id="2147483665" r:id="rId7"/>
    <p:sldLayoutId id="2147483666" r:id="rId8"/>
    <p:sldLayoutId id="2147483650" r:id="rId9"/>
    <p:sldLayoutId id="2147483652" r:id="rId10"/>
    <p:sldLayoutId id="2147483667" r:id="rId11"/>
    <p:sldLayoutId id="2147483668" r:id="rId12"/>
  </p:sldLayoutIdLst>
  <p:hf hdr="0" dt="0"/>
  <p:txStyles>
    <p:titleStyle>
      <a:lvl1pPr algn="l" defTabSz="914400" rtl="0" eaLnBrk="1" latinLnBrk="0" hangingPunct="1">
        <a:lnSpc>
          <a:spcPct val="90000"/>
        </a:lnSpc>
        <a:spcBef>
          <a:spcPct val="0"/>
        </a:spcBef>
        <a:buNone/>
        <a:defRPr sz="2600" b="0" i="0" kern="1200">
          <a:solidFill>
            <a:srgbClr val="003A70"/>
          </a:solidFill>
          <a:latin typeface="Luiss Sans" pitchFamily="2" charset="0"/>
          <a:ea typeface="Luiss Sans" pitchFamily="2" charset="0"/>
          <a:cs typeface="Luiss Sans" pitchFamily="2" charset="0"/>
        </a:defRPr>
      </a:lvl1pPr>
    </p:titleStyle>
    <p:bodyStyle>
      <a:lvl1pPr marL="228600" indent="-228600" algn="l" defTabSz="914400" rtl="0" eaLnBrk="1" latinLnBrk="0" hangingPunct="1">
        <a:lnSpc>
          <a:spcPct val="110000"/>
        </a:lnSpc>
        <a:spcBef>
          <a:spcPts val="1800"/>
        </a:spcBef>
        <a:buFont typeface="Arial" panose="020B0604020202020204" pitchFamily="34" charset="0"/>
        <a:buChar char="•"/>
        <a:defRPr sz="3200" b="0" i="0" kern="1200">
          <a:solidFill>
            <a:schemeClr val="tx1">
              <a:lumMod val="65000"/>
              <a:lumOff val="35000"/>
            </a:schemeClr>
          </a:solidFill>
          <a:latin typeface="Luiss Sans" pitchFamily="2" charset="0"/>
          <a:ea typeface="Luiss Sans" pitchFamily="2" charset="0"/>
          <a:cs typeface="Luiss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331" userDrawn="1">
          <p15:clr>
            <a:srgbClr val="F26B43"/>
          </p15:clr>
        </p15:guide>
        <p15:guide id="7" orient="horz" pos="346" userDrawn="1">
          <p15:clr>
            <a:srgbClr val="F26B43"/>
          </p15:clr>
        </p15:guide>
        <p15:guide id="8" orient="horz" pos="3981" userDrawn="1">
          <p15:clr>
            <a:srgbClr val="F26B43"/>
          </p15:clr>
        </p15:guide>
        <p15:guide id="9" orient="horz" pos="300" userDrawn="1">
          <p15:clr>
            <a:srgbClr val="F26B43"/>
          </p15:clr>
        </p15:guide>
        <p15:guide id="10" orient="horz" pos="958" userDrawn="1">
          <p15:clr>
            <a:srgbClr val="F26B43"/>
          </p15:clr>
        </p15:guide>
        <p15:guide id="11" orient="horz" pos="3702" userDrawn="1">
          <p15:clr>
            <a:srgbClr val="F26B43"/>
          </p15:clr>
        </p15:guide>
        <p15:guide id="12" pos="734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933A9A15-DAFA-4239-9DD8-96BA29552D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55D70C1-110C-4369-93CE-7F259A6601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290062F-8C35-4086-9C54-30F7B41A0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579D2D-1A3B-4BA3-9734-76999A85FE5F}" type="datetime4">
              <a:rPr lang="it-IT" smtClean="0"/>
              <a:t>5 luglio 2023</a:t>
            </a:fld>
            <a:endParaRPr lang="it-IT"/>
          </a:p>
        </p:txBody>
      </p:sp>
      <p:sp>
        <p:nvSpPr>
          <p:cNvPr id="5" name="Segnaposto piè di pagina 4">
            <a:extLst>
              <a:ext uri="{FF2B5EF4-FFF2-40B4-BE49-F238E27FC236}">
                <a16:creationId xmlns:a16="http://schemas.microsoft.com/office/drawing/2014/main" id="{FE8BA9E9-28AD-46B8-B33E-01FF306394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La Sostenibilità in Luiss /Report risultati conseguiti nel 2020/2021</a:t>
            </a:r>
          </a:p>
        </p:txBody>
      </p:sp>
      <p:sp>
        <p:nvSpPr>
          <p:cNvPr id="6" name="Segnaposto numero diapositiva 5">
            <a:extLst>
              <a:ext uri="{FF2B5EF4-FFF2-40B4-BE49-F238E27FC236}">
                <a16:creationId xmlns:a16="http://schemas.microsoft.com/office/drawing/2014/main" id="{ADA6F7D6-2261-41EC-B54D-8112D8EE7B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DA42CC-1113-416D-AFDB-44635DE2DB26}" type="slidenum">
              <a:rPr lang="it-IT" smtClean="0"/>
              <a:t>‹N›</a:t>
            </a:fld>
            <a:endParaRPr lang="it-IT"/>
          </a:p>
        </p:txBody>
      </p:sp>
    </p:spTree>
    <p:extLst>
      <p:ext uri="{BB962C8B-B14F-4D97-AF65-F5344CB8AC3E}">
        <p14:creationId xmlns:p14="http://schemas.microsoft.com/office/powerpoint/2010/main" val="238818207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31.svg"/><Relationship Id="rId11" Type="http://schemas.openxmlformats.org/officeDocument/2006/relationships/image" Target="../media/image36.jp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svg"/><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www.luiss.it/ateneo/sostenibilita-in-luiss/documenti-e-certificazioni" TargetMode="External"/><Relationship Id="rId7" Type="http://schemas.openxmlformats.org/officeDocument/2006/relationships/image" Target="../media/image53.sv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5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emf"/><Relationship Id="rId7"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1">
            <a:extLst>
              <a:ext uri="{FF2B5EF4-FFF2-40B4-BE49-F238E27FC236}">
                <a16:creationId xmlns:a16="http://schemas.microsoft.com/office/drawing/2014/main" id="{07B17CF2-442B-DB46-8CDE-F9F11AA5273D}"/>
              </a:ext>
            </a:extLst>
          </p:cNvPr>
          <p:cNvSpPr>
            <a:spLocks noGrp="1"/>
          </p:cNvSpPr>
          <p:nvPr>
            <p:ph type="ctrTitle"/>
          </p:nvPr>
        </p:nvSpPr>
        <p:spPr>
          <a:xfrm>
            <a:off x="506353" y="1672314"/>
            <a:ext cx="11189995" cy="1692771"/>
          </a:xfrm>
        </p:spPr>
        <p:txBody>
          <a:bodyPr/>
          <a:lstStyle/>
          <a:p>
            <a:r>
              <a:rPr lang="it-IT" dirty="0"/>
              <a:t>Luiss &amp; UI </a:t>
            </a:r>
            <a:r>
              <a:rPr lang="it-IT" dirty="0" err="1"/>
              <a:t>GreenMetric</a:t>
            </a:r>
            <a:br>
              <a:rPr lang="it-IT" dirty="0"/>
            </a:br>
            <a:r>
              <a:rPr lang="it-IT" sz="3200" b="0" dirty="0" err="1"/>
              <a:t>Sustainability@Luiss</a:t>
            </a:r>
            <a:br>
              <a:rPr lang="it-IT" sz="3200" b="0" dirty="0"/>
            </a:br>
            <a:br>
              <a:rPr lang="it-IT" sz="3200" b="0" dirty="0"/>
            </a:br>
            <a:r>
              <a:rPr lang="it-IT" sz="2000" b="0" dirty="0"/>
              <a:t>7 luglio 2023</a:t>
            </a:r>
            <a:endParaRPr lang="it-IT" sz="3200" b="0" dirty="0"/>
          </a:p>
        </p:txBody>
      </p:sp>
      <p:sp>
        <p:nvSpPr>
          <p:cNvPr id="5" name="Segnaposto testo 4">
            <a:extLst>
              <a:ext uri="{FF2B5EF4-FFF2-40B4-BE49-F238E27FC236}">
                <a16:creationId xmlns:a16="http://schemas.microsoft.com/office/drawing/2014/main" id="{CEB313C7-E88B-A041-82F9-0207DAD412DD}"/>
              </a:ext>
            </a:extLst>
          </p:cNvPr>
          <p:cNvSpPr>
            <a:spLocks noGrp="1"/>
          </p:cNvSpPr>
          <p:nvPr>
            <p:ph type="body" sz="quarter" idx="11"/>
          </p:nvPr>
        </p:nvSpPr>
        <p:spPr/>
        <p:txBody>
          <a:bodyPr/>
          <a:lstStyle/>
          <a:p>
            <a:r>
              <a:rPr lang="it-IT" dirty="0"/>
              <a:t>Libera Università Internazionale </a:t>
            </a:r>
          </a:p>
          <a:p>
            <a:r>
              <a:rPr lang="it-IT" dirty="0"/>
              <a:t>degli Studi Sociali Guido </a:t>
            </a:r>
            <a:r>
              <a:rPr lang="it-IT" dirty="0" err="1"/>
              <a:t>Carli</a:t>
            </a:r>
            <a:endParaRPr lang="it-IT" dirty="0"/>
          </a:p>
        </p:txBody>
      </p:sp>
    </p:spTree>
    <p:extLst>
      <p:ext uri="{BB962C8B-B14F-4D97-AF65-F5344CB8AC3E}">
        <p14:creationId xmlns:p14="http://schemas.microsoft.com/office/powerpoint/2010/main" val="3334472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egnaposto testo 37">
            <a:extLst>
              <a:ext uri="{FF2B5EF4-FFF2-40B4-BE49-F238E27FC236}">
                <a16:creationId xmlns:a16="http://schemas.microsoft.com/office/drawing/2014/main" id="{D7506231-5CF1-204D-AEA6-D5094E4CBD13}"/>
              </a:ext>
            </a:extLst>
          </p:cNvPr>
          <p:cNvSpPr>
            <a:spLocks noGrp="1"/>
          </p:cNvSpPr>
          <p:nvPr>
            <p:ph idx="1"/>
          </p:nvPr>
        </p:nvSpPr>
        <p:spPr>
          <a:xfrm>
            <a:off x="337160" y="668304"/>
            <a:ext cx="5953176" cy="4339955"/>
          </a:xfrm>
        </p:spPr>
        <p:txBody>
          <a:bodyPr anchor="ctr">
            <a:normAutofit/>
          </a:bodyPr>
          <a:lstStyle/>
          <a:p>
            <a:pPr marL="0" indent="0">
              <a:buNone/>
            </a:pPr>
            <a:r>
              <a:rPr lang="en-US" sz="2400" dirty="0"/>
              <a:t>Our first application was in 2018 (719 total applicants). Last year we were 19 out of  1050 applicants</a:t>
            </a:r>
          </a:p>
          <a:p>
            <a:pPr marL="0" indent="0">
              <a:buNone/>
            </a:pPr>
            <a:endParaRPr lang="it-IT" sz="2400" dirty="0"/>
          </a:p>
        </p:txBody>
      </p:sp>
      <p:sp>
        <p:nvSpPr>
          <p:cNvPr id="19" name="Titolo 46">
            <a:extLst>
              <a:ext uri="{FF2B5EF4-FFF2-40B4-BE49-F238E27FC236}">
                <a16:creationId xmlns:a16="http://schemas.microsoft.com/office/drawing/2014/main" id="{5E3D1EFA-7657-49D7-82B4-47CA73A827AC}"/>
              </a:ext>
            </a:extLst>
          </p:cNvPr>
          <p:cNvSpPr>
            <a:spLocks noGrp="1"/>
          </p:cNvSpPr>
          <p:nvPr>
            <p:ph type="title"/>
          </p:nvPr>
        </p:nvSpPr>
        <p:spPr>
          <a:xfrm>
            <a:off x="419100" y="365125"/>
            <a:ext cx="11222038" cy="993775"/>
          </a:xfrm>
        </p:spPr>
        <p:txBody>
          <a:bodyPr>
            <a:normAutofit/>
          </a:bodyPr>
          <a:lstStyle/>
          <a:p>
            <a:r>
              <a:rPr lang="it-IT" dirty="0" err="1"/>
              <a:t>Our</a:t>
            </a:r>
            <a:r>
              <a:rPr lang="it-IT" dirty="0"/>
              <a:t> performance</a:t>
            </a:r>
            <a:endParaRPr lang="it-IT" b="0" dirty="0">
              <a:latin typeface="Luiss type regular Sans" pitchFamily="2" charset="77"/>
            </a:endParaRPr>
          </a:p>
        </p:txBody>
      </p:sp>
      <p:sp>
        <p:nvSpPr>
          <p:cNvPr id="2" name="Segnaposto numero diapositiva 1">
            <a:extLst>
              <a:ext uri="{FF2B5EF4-FFF2-40B4-BE49-F238E27FC236}">
                <a16:creationId xmlns:a16="http://schemas.microsoft.com/office/drawing/2014/main" id="{A0FBF443-4183-4BD6-97C0-7E60270D7A1B}"/>
              </a:ext>
            </a:extLst>
          </p:cNvPr>
          <p:cNvSpPr>
            <a:spLocks noGrp="1"/>
          </p:cNvSpPr>
          <p:nvPr>
            <p:ph type="sldNum" sz="quarter" idx="12"/>
          </p:nvPr>
        </p:nvSpPr>
        <p:spPr/>
        <p:txBody>
          <a:bodyPr/>
          <a:lstStyle/>
          <a:p>
            <a:fld id="{DD589A36-170F-7348-BCDB-23CF9D860473}" type="slidenum">
              <a:rPr lang="it-IT" smtClean="0"/>
              <a:t>10</a:t>
            </a:fld>
            <a:endParaRPr lang="it-IT"/>
          </a:p>
        </p:txBody>
      </p:sp>
      <p:pic>
        <p:nvPicPr>
          <p:cNvPr id="5" name="Immagine 4">
            <a:extLst>
              <a:ext uri="{FF2B5EF4-FFF2-40B4-BE49-F238E27FC236}">
                <a16:creationId xmlns:a16="http://schemas.microsoft.com/office/drawing/2014/main" id="{E16E3155-C2E5-F58E-B033-FA2CE2BE1B30}"/>
              </a:ext>
            </a:extLst>
          </p:cNvPr>
          <p:cNvPicPr>
            <a:picLocks noChangeAspect="1"/>
          </p:cNvPicPr>
          <p:nvPr/>
        </p:nvPicPr>
        <p:blipFill>
          <a:blip r:embed="rId3"/>
          <a:stretch>
            <a:fillRect/>
          </a:stretch>
        </p:blipFill>
        <p:spPr>
          <a:xfrm>
            <a:off x="6836808" y="539750"/>
            <a:ext cx="4183469" cy="5953125"/>
          </a:xfrm>
          <a:prstGeom prst="rect">
            <a:avLst/>
          </a:prstGeom>
        </p:spPr>
      </p:pic>
      <p:pic>
        <p:nvPicPr>
          <p:cNvPr id="6" name="Segnaposto contenuto 6">
            <a:extLst>
              <a:ext uri="{FF2B5EF4-FFF2-40B4-BE49-F238E27FC236}">
                <a16:creationId xmlns:a16="http://schemas.microsoft.com/office/drawing/2014/main" id="{6BAB62F9-3444-13FB-4C96-FAE5C30E4BD2}"/>
              </a:ext>
            </a:extLst>
          </p:cNvPr>
          <p:cNvPicPr>
            <a:picLocks noChangeAspect="1"/>
          </p:cNvPicPr>
          <p:nvPr/>
        </p:nvPicPr>
        <p:blipFill rotWithShape="1">
          <a:blip r:embed="rId4"/>
          <a:srcRect l="42469" t="23780" r="401" b="39382"/>
          <a:stretch/>
        </p:blipFill>
        <p:spPr>
          <a:xfrm>
            <a:off x="526360" y="3641251"/>
            <a:ext cx="5375306" cy="2166282"/>
          </a:xfrm>
          <a:prstGeom prst="rect">
            <a:avLst/>
          </a:prstGeom>
        </p:spPr>
      </p:pic>
    </p:spTree>
    <p:extLst>
      <p:ext uri="{BB962C8B-B14F-4D97-AF65-F5344CB8AC3E}">
        <p14:creationId xmlns:p14="http://schemas.microsoft.com/office/powerpoint/2010/main" val="851676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olo 46">
            <a:extLst>
              <a:ext uri="{FF2B5EF4-FFF2-40B4-BE49-F238E27FC236}">
                <a16:creationId xmlns:a16="http://schemas.microsoft.com/office/drawing/2014/main" id="{5E3D1EFA-7657-49D7-82B4-47CA73A827AC}"/>
              </a:ext>
            </a:extLst>
          </p:cNvPr>
          <p:cNvSpPr>
            <a:spLocks noGrp="1"/>
          </p:cNvSpPr>
          <p:nvPr>
            <p:ph type="title"/>
          </p:nvPr>
        </p:nvSpPr>
        <p:spPr>
          <a:xfrm>
            <a:off x="419100" y="365125"/>
            <a:ext cx="11222038" cy="993775"/>
          </a:xfrm>
        </p:spPr>
        <p:txBody>
          <a:bodyPr>
            <a:normAutofit/>
          </a:bodyPr>
          <a:lstStyle/>
          <a:p>
            <a:r>
              <a:rPr lang="it-IT" dirty="0" err="1"/>
              <a:t>Our</a:t>
            </a:r>
            <a:r>
              <a:rPr lang="it-IT" dirty="0"/>
              <a:t> performance</a:t>
            </a:r>
            <a:endParaRPr lang="it-IT" b="0" dirty="0">
              <a:latin typeface="Luiss type regular Sans" pitchFamily="2" charset="77"/>
            </a:endParaRPr>
          </a:p>
        </p:txBody>
      </p:sp>
      <p:sp>
        <p:nvSpPr>
          <p:cNvPr id="2" name="Segnaposto numero diapositiva 1">
            <a:extLst>
              <a:ext uri="{FF2B5EF4-FFF2-40B4-BE49-F238E27FC236}">
                <a16:creationId xmlns:a16="http://schemas.microsoft.com/office/drawing/2014/main" id="{A0FBF443-4183-4BD6-97C0-7E60270D7A1B}"/>
              </a:ext>
            </a:extLst>
          </p:cNvPr>
          <p:cNvSpPr>
            <a:spLocks noGrp="1"/>
          </p:cNvSpPr>
          <p:nvPr>
            <p:ph type="sldNum" sz="quarter" idx="12"/>
          </p:nvPr>
        </p:nvSpPr>
        <p:spPr/>
        <p:txBody>
          <a:bodyPr/>
          <a:lstStyle/>
          <a:p>
            <a:fld id="{DD589A36-170F-7348-BCDB-23CF9D860473}" type="slidenum">
              <a:rPr lang="it-IT" smtClean="0"/>
              <a:t>11</a:t>
            </a:fld>
            <a:endParaRPr lang="it-IT"/>
          </a:p>
        </p:txBody>
      </p:sp>
      <p:pic>
        <p:nvPicPr>
          <p:cNvPr id="4" name="Immagine 3">
            <a:extLst>
              <a:ext uri="{FF2B5EF4-FFF2-40B4-BE49-F238E27FC236}">
                <a16:creationId xmlns:a16="http://schemas.microsoft.com/office/drawing/2014/main" id="{8AD1BB71-E2A4-180E-7410-0009ADB3BADC}"/>
              </a:ext>
            </a:extLst>
          </p:cNvPr>
          <p:cNvPicPr>
            <a:picLocks noChangeAspect="1"/>
          </p:cNvPicPr>
          <p:nvPr/>
        </p:nvPicPr>
        <p:blipFill>
          <a:blip r:embed="rId3"/>
          <a:stretch>
            <a:fillRect/>
          </a:stretch>
        </p:blipFill>
        <p:spPr>
          <a:xfrm>
            <a:off x="6030119" y="0"/>
            <a:ext cx="5487906" cy="6858000"/>
          </a:xfrm>
          <a:prstGeom prst="rect">
            <a:avLst/>
          </a:prstGeom>
        </p:spPr>
      </p:pic>
      <p:sp>
        <p:nvSpPr>
          <p:cNvPr id="3" name="Freccia in su 2">
            <a:extLst>
              <a:ext uri="{FF2B5EF4-FFF2-40B4-BE49-F238E27FC236}">
                <a16:creationId xmlns:a16="http://schemas.microsoft.com/office/drawing/2014/main" id="{B096F737-A161-1BB8-B085-81AB7CAA306E}"/>
              </a:ext>
            </a:extLst>
          </p:cNvPr>
          <p:cNvSpPr/>
          <p:nvPr/>
        </p:nvSpPr>
        <p:spPr>
          <a:xfrm>
            <a:off x="5702918" y="2071993"/>
            <a:ext cx="273938" cy="282977"/>
          </a:xfrm>
          <a:prstGeom prst="upArrow">
            <a:avLst/>
          </a:prstGeom>
          <a:solidFill>
            <a:srgbClr val="00B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ccia in su 6">
            <a:extLst>
              <a:ext uri="{FF2B5EF4-FFF2-40B4-BE49-F238E27FC236}">
                <a16:creationId xmlns:a16="http://schemas.microsoft.com/office/drawing/2014/main" id="{97740A67-3B9E-38BF-08AD-1CFC4FD5422D}"/>
              </a:ext>
            </a:extLst>
          </p:cNvPr>
          <p:cNvSpPr/>
          <p:nvPr/>
        </p:nvSpPr>
        <p:spPr>
          <a:xfrm>
            <a:off x="5702309" y="3015795"/>
            <a:ext cx="273938" cy="282977"/>
          </a:xfrm>
          <a:prstGeom prst="upArrow">
            <a:avLst/>
          </a:prstGeom>
          <a:solidFill>
            <a:srgbClr val="00B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ccia in su 7">
            <a:extLst>
              <a:ext uri="{FF2B5EF4-FFF2-40B4-BE49-F238E27FC236}">
                <a16:creationId xmlns:a16="http://schemas.microsoft.com/office/drawing/2014/main" id="{1A03CF8C-FABF-0E72-6E77-2197A7810C85}"/>
              </a:ext>
            </a:extLst>
          </p:cNvPr>
          <p:cNvSpPr/>
          <p:nvPr/>
        </p:nvSpPr>
        <p:spPr>
          <a:xfrm>
            <a:off x="5702918" y="3656679"/>
            <a:ext cx="273938" cy="282977"/>
          </a:xfrm>
          <a:prstGeom prst="upArrow">
            <a:avLst/>
          </a:prstGeom>
          <a:solidFill>
            <a:srgbClr val="00B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ccia in su 8">
            <a:extLst>
              <a:ext uri="{FF2B5EF4-FFF2-40B4-BE49-F238E27FC236}">
                <a16:creationId xmlns:a16="http://schemas.microsoft.com/office/drawing/2014/main" id="{27A73AB2-E3C7-B3F5-2F65-B98368B37857}"/>
              </a:ext>
            </a:extLst>
          </p:cNvPr>
          <p:cNvSpPr/>
          <p:nvPr/>
        </p:nvSpPr>
        <p:spPr>
          <a:xfrm>
            <a:off x="5702918" y="4021678"/>
            <a:ext cx="273938" cy="282977"/>
          </a:xfrm>
          <a:prstGeom prst="upArrow">
            <a:avLst/>
          </a:prstGeom>
          <a:solidFill>
            <a:srgbClr val="00B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guale a 13">
            <a:extLst>
              <a:ext uri="{FF2B5EF4-FFF2-40B4-BE49-F238E27FC236}">
                <a16:creationId xmlns:a16="http://schemas.microsoft.com/office/drawing/2014/main" id="{5112D7E3-99D1-F006-0ECE-6745EBC8034A}"/>
              </a:ext>
            </a:extLst>
          </p:cNvPr>
          <p:cNvSpPr/>
          <p:nvPr/>
        </p:nvSpPr>
        <p:spPr>
          <a:xfrm>
            <a:off x="5454908" y="2575600"/>
            <a:ext cx="768743" cy="281912"/>
          </a:xfrm>
          <a:prstGeom prst="mathEqual">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Uguale a 14">
            <a:extLst>
              <a:ext uri="{FF2B5EF4-FFF2-40B4-BE49-F238E27FC236}">
                <a16:creationId xmlns:a16="http://schemas.microsoft.com/office/drawing/2014/main" id="{6FD2E09B-E4A3-2682-123C-EA314B27C1A1}"/>
              </a:ext>
            </a:extLst>
          </p:cNvPr>
          <p:cNvSpPr/>
          <p:nvPr/>
        </p:nvSpPr>
        <p:spPr>
          <a:xfrm>
            <a:off x="5454907" y="3334251"/>
            <a:ext cx="768743" cy="281912"/>
          </a:xfrm>
          <a:prstGeom prst="mathEqual">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Immagine 16">
            <a:extLst>
              <a:ext uri="{FF2B5EF4-FFF2-40B4-BE49-F238E27FC236}">
                <a16:creationId xmlns:a16="http://schemas.microsoft.com/office/drawing/2014/main" id="{0266E4AA-0607-D097-88C8-C1C258F4A1E0}"/>
              </a:ext>
            </a:extLst>
          </p:cNvPr>
          <p:cNvPicPr>
            <a:picLocks noChangeAspect="1"/>
          </p:cNvPicPr>
          <p:nvPr/>
        </p:nvPicPr>
        <p:blipFill>
          <a:blip r:embed="rId4"/>
          <a:stretch>
            <a:fillRect/>
          </a:stretch>
        </p:blipFill>
        <p:spPr>
          <a:xfrm>
            <a:off x="836568" y="2167841"/>
            <a:ext cx="4120463" cy="2896643"/>
          </a:xfrm>
          <a:prstGeom prst="rect">
            <a:avLst/>
          </a:prstGeom>
        </p:spPr>
      </p:pic>
    </p:spTree>
    <p:extLst>
      <p:ext uri="{BB962C8B-B14F-4D97-AF65-F5344CB8AC3E}">
        <p14:creationId xmlns:p14="http://schemas.microsoft.com/office/powerpoint/2010/main" val="4103829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42">
            <a:extLst>
              <a:ext uri="{FF2B5EF4-FFF2-40B4-BE49-F238E27FC236}">
                <a16:creationId xmlns:a16="http://schemas.microsoft.com/office/drawing/2014/main" id="{FFB60E8C-7224-44A4-87A0-46A1711DD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olo 46">
            <a:extLst>
              <a:ext uri="{FF2B5EF4-FFF2-40B4-BE49-F238E27FC236}">
                <a16:creationId xmlns:a16="http://schemas.microsoft.com/office/drawing/2014/main" id="{5E3D1EFA-7657-49D7-82B4-47CA73A827AC}"/>
              </a:ext>
            </a:extLst>
          </p:cNvPr>
          <p:cNvSpPr>
            <a:spLocks noGrp="1"/>
          </p:cNvSpPr>
          <p:nvPr>
            <p:ph type="title"/>
          </p:nvPr>
        </p:nvSpPr>
        <p:spPr>
          <a:xfrm>
            <a:off x="795528" y="386930"/>
            <a:ext cx="10141799" cy="1300554"/>
          </a:xfrm>
        </p:spPr>
        <p:txBody>
          <a:bodyPr anchor="b">
            <a:normAutofit/>
          </a:bodyPr>
          <a:lstStyle/>
          <a:p>
            <a:r>
              <a:rPr lang="it-IT" sz="4800" dirty="0" err="1"/>
              <a:t>Our</a:t>
            </a:r>
            <a:r>
              <a:rPr lang="it-IT" sz="4800" dirty="0"/>
              <a:t> performance</a:t>
            </a:r>
            <a:endParaRPr lang="it-IT" sz="4800" b="0" dirty="0">
              <a:latin typeface="Luiss type regular Sans" pitchFamily="2" charset="77"/>
            </a:endParaRPr>
          </a:p>
        </p:txBody>
      </p:sp>
      <p:sp>
        <p:nvSpPr>
          <p:cNvPr id="54" name="Rectangle 44">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46">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contenuto 6">
            <a:extLst>
              <a:ext uri="{FF2B5EF4-FFF2-40B4-BE49-F238E27FC236}">
                <a16:creationId xmlns:a16="http://schemas.microsoft.com/office/drawing/2014/main" id="{BB0B74BA-657D-9065-92AF-AF8E792AC405}"/>
              </a:ext>
            </a:extLst>
          </p:cNvPr>
          <p:cNvPicPr>
            <a:picLocks noChangeAspect="1"/>
          </p:cNvPicPr>
          <p:nvPr/>
        </p:nvPicPr>
        <p:blipFill rotWithShape="1">
          <a:blip r:embed="rId3"/>
          <a:srcRect l="42469" t="23780" r="401" b="39382"/>
          <a:stretch/>
        </p:blipFill>
        <p:spPr>
          <a:xfrm>
            <a:off x="635295" y="3344040"/>
            <a:ext cx="5150277" cy="2075593"/>
          </a:xfrm>
          <a:prstGeom prst="rect">
            <a:avLst/>
          </a:prstGeom>
        </p:spPr>
      </p:pic>
      <p:sp>
        <p:nvSpPr>
          <p:cNvPr id="38" name="Segnaposto testo 37">
            <a:extLst>
              <a:ext uri="{FF2B5EF4-FFF2-40B4-BE49-F238E27FC236}">
                <a16:creationId xmlns:a16="http://schemas.microsoft.com/office/drawing/2014/main" id="{D7506231-5CF1-204D-AEA6-D5094E4CBD13}"/>
              </a:ext>
            </a:extLst>
          </p:cNvPr>
          <p:cNvSpPr>
            <a:spLocks noGrp="1"/>
          </p:cNvSpPr>
          <p:nvPr>
            <p:ph idx="1"/>
          </p:nvPr>
        </p:nvSpPr>
        <p:spPr>
          <a:xfrm>
            <a:off x="6406429" y="2599509"/>
            <a:ext cx="4530898" cy="3639450"/>
          </a:xfrm>
        </p:spPr>
        <p:txBody>
          <a:bodyPr anchor="ctr">
            <a:normAutofit/>
          </a:bodyPr>
          <a:lstStyle/>
          <a:p>
            <a:pPr marL="0" indent="0">
              <a:lnSpc>
                <a:spcPct val="100000"/>
              </a:lnSpc>
              <a:buNone/>
            </a:pPr>
            <a:r>
              <a:rPr lang="en-US" sz="1700" dirty="0"/>
              <a:t>We have improved in </a:t>
            </a:r>
          </a:p>
          <a:p>
            <a:pPr>
              <a:lnSpc>
                <a:spcPct val="100000"/>
              </a:lnSpc>
            </a:pPr>
            <a:r>
              <a:rPr lang="en-US" sz="1700" b="1" dirty="0">
                <a:solidFill>
                  <a:srgbClr val="00B2A9"/>
                </a:solidFill>
              </a:rPr>
              <a:t>Setting and infrastructure </a:t>
            </a:r>
            <a:r>
              <a:rPr lang="en-US" sz="1700" dirty="0"/>
              <a:t>(new building with the LEED Platinum certification; compensation projects;  medical hub; new programs with </a:t>
            </a:r>
            <a:r>
              <a:rPr lang="en-US" sz="1700" dirty="0" err="1"/>
              <a:t>Legambiente</a:t>
            </a:r>
            <a:r>
              <a:rPr lang="en-US" sz="1700" dirty="0"/>
              <a:t>)</a:t>
            </a:r>
          </a:p>
          <a:p>
            <a:pPr>
              <a:lnSpc>
                <a:spcPct val="100000"/>
              </a:lnSpc>
            </a:pPr>
            <a:r>
              <a:rPr lang="en-US" sz="1700" b="1" dirty="0">
                <a:solidFill>
                  <a:srgbClr val="00B2A9"/>
                </a:solidFill>
              </a:rPr>
              <a:t>Energy and climate change </a:t>
            </a:r>
            <a:r>
              <a:rPr lang="en-US" sz="1700" dirty="0"/>
              <a:t>(carbon footprint reduction; compensation measures)</a:t>
            </a:r>
          </a:p>
          <a:p>
            <a:pPr>
              <a:lnSpc>
                <a:spcPct val="100000"/>
              </a:lnSpc>
            </a:pPr>
            <a:r>
              <a:rPr lang="en-US" sz="1700" b="1" dirty="0">
                <a:solidFill>
                  <a:srgbClr val="00B2A9"/>
                </a:solidFill>
              </a:rPr>
              <a:t>Education</a:t>
            </a:r>
            <a:r>
              <a:rPr lang="en-US" sz="1700" dirty="0"/>
              <a:t> (publications, sustainability student organizations, sustainability website)</a:t>
            </a:r>
            <a:endParaRPr lang="it-IT" sz="1700" dirty="0"/>
          </a:p>
        </p:txBody>
      </p:sp>
      <p:sp>
        <p:nvSpPr>
          <p:cNvPr id="56" name="Rectangle 48">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egnaposto numero diapositiva 1">
            <a:extLst>
              <a:ext uri="{FF2B5EF4-FFF2-40B4-BE49-F238E27FC236}">
                <a16:creationId xmlns:a16="http://schemas.microsoft.com/office/drawing/2014/main" id="{A0FBF443-4183-4BD6-97C0-7E60270D7A1B}"/>
              </a:ext>
            </a:extLst>
          </p:cNvPr>
          <p:cNvSpPr>
            <a:spLocks noGrp="1"/>
          </p:cNvSpPr>
          <p:nvPr>
            <p:ph type="sldNum" sz="quarter" idx="12"/>
          </p:nvPr>
        </p:nvSpPr>
        <p:spPr>
          <a:xfrm>
            <a:off x="9049737" y="6177986"/>
            <a:ext cx="2743200" cy="365125"/>
          </a:xfrm>
        </p:spPr>
        <p:txBody>
          <a:bodyPr>
            <a:normAutofit/>
          </a:bodyPr>
          <a:lstStyle/>
          <a:p>
            <a:pPr>
              <a:spcAft>
                <a:spcPts val="600"/>
              </a:spcAft>
            </a:pPr>
            <a:fld id="{DD589A36-170F-7348-BCDB-23CF9D860473}" type="slidenum">
              <a:rPr lang="it-IT" smtClean="0"/>
              <a:pPr>
                <a:spcAft>
                  <a:spcPts val="600"/>
                </a:spcAft>
              </a:pPr>
              <a:t>12</a:t>
            </a:fld>
            <a:endParaRPr lang="it-IT" dirty="0"/>
          </a:p>
        </p:txBody>
      </p:sp>
      <p:pic>
        <p:nvPicPr>
          <p:cNvPr id="15" name="Immagine 14" descr="Immagine che contiene Carattere, Elementi grafici, schermata, grafica&#10;&#10;Descrizione generata automaticamente">
            <a:extLst>
              <a:ext uri="{FF2B5EF4-FFF2-40B4-BE49-F238E27FC236}">
                <a16:creationId xmlns:a16="http://schemas.microsoft.com/office/drawing/2014/main" id="{8B3A8A67-2863-6344-C55D-ACC406396634}"/>
              </a:ext>
            </a:extLst>
          </p:cNvPr>
          <p:cNvPicPr>
            <a:picLocks noChangeAspect="1"/>
          </p:cNvPicPr>
          <p:nvPr/>
        </p:nvPicPr>
        <p:blipFill>
          <a:blip r:embed="rId4"/>
          <a:stretch>
            <a:fillRect/>
          </a:stretch>
        </p:blipFill>
        <p:spPr>
          <a:xfrm>
            <a:off x="409575" y="6218029"/>
            <a:ext cx="1699572" cy="314377"/>
          </a:xfrm>
          <a:prstGeom prst="rect">
            <a:avLst/>
          </a:prstGeom>
        </p:spPr>
      </p:pic>
    </p:spTree>
    <p:extLst>
      <p:ext uri="{BB962C8B-B14F-4D97-AF65-F5344CB8AC3E}">
        <p14:creationId xmlns:p14="http://schemas.microsoft.com/office/powerpoint/2010/main" val="485418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olo 46">
            <a:extLst>
              <a:ext uri="{FF2B5EF4-FFF2-40B4-BE49-F238E27FC236}">
                <a16:creationId xmlns:a16="http://schemas.microsoft.com/office/drawing/2014/main" id="{5E3D1EFA-7657-49D7-82B4-47CA73A827AC}"/>
              </a:ext>
            </a:extLst>
          </p:cNvPr>
          <p:cNvSpPr>
            <a:spLocks noGrp="1"/>
          </p:cNvSpPr>
          <p:nvPr>
            <p:ph type="title"/>
          </p:nvPr>
        </p:nvSpPr>
        <p:spPr>
          <a:xfrm>
            <a:off x="419100" y="365125"/>
            <a:ext cx="11222038" cy="993775"/>
          </a:xfrm>
        </p:spPr>
        <p:txBody>
          <a:bodyPr>
            <a:normAutofit/>
          </a:bodyPr>
          <a:lstStyle/>
          <a:p>
            <a:r>
              <a:rPr lang="it-IT" dirty="0"/>
              <a:t>Focus on Energy and </a:t>
            </a:r>
            <a:r>
              <a:rPr lang="it-IT" dirty="0" err="1"/>
              <a:t>Climate</a:t>
            </a:r>
            <a:r>
              <a:rPr lang="it-IT" dirty="0"/>
              <a:t> </a:t>
            </a:r>
            <a:r>
              <a:rPr lang="it-IT" dirty="0" err="1"/>
              <a:t>Change</a:t>
            </a:r>
            <a:endParaRPr lang="it-IT" b="0" dirty="0">
              <a:latin typeface="Luiss type regular Sans" pitchFamily="2" charset="77"/>
            </a:endParaRPr>
          </a:p>
        </p:txBody>
      </p:sp>
      <p:sp>
        <p:nvSpPr>
          <p:cNvPr id="2" name="Segnaposto numero diapositiva 1">
            <a:extLst>
              <a:ext uri="{FF2B5EF4-FFF2-40B4-BE49-F238E27FC236}">
                <a16:creationId xmlns:a16="http://schemas.microsoft.com/office/drawing/2014/main" id="{A0FBF443-4183-4BD6-97C0-7E60270D7A1B}"/>
              </a:ext>
            </a:extLst>
          </p:cNvPr>
          <p:cNvSpPr>
            <a:spLocks noGrp="1"/>
          </p:cNvSpPr>
          <p:nvPr>
            <p:ph type="sldNum" sz="quarter" idx="12"/>
          </p:nvPr>
        </p:nvSpPr>
        <p:spPr/>
        <p:txBody>
          <a:bodyPr/>
          <a:lstStyle/>
          <a:p>
            <a:fld id="{DD589A36-170F-7348-BCDB-23CF9D860473}" type="slidenum">
              <a:rPr lang="it-IT" smtClean="0"/>
              <a:t>13</a:t>
            </a:fld>
            <a:endParaRPr lang="it-IT"/>
          </a:p>
        </p:txBody>
      </p:sp>
      <p:pic>
        <p:nvPicPr>
          <p:cNvPr id="6" name="Immagine 5">
            <a:extLst>
              <a:ext uri="{FF2B5EF4-FFF2-40B4-BE49-F238E27FC236}">
                <a16:creationId xmlns:a16="http://schemas.microsoft.com/office/drawing/2014/main" id="{AD7F68B4-17F2-7560-C3DB-B22FE3C087C7}"/>
              </a:ext>
            </a:extLst>
          </p:cNvPr>
          <p:cNvPicPr>
            <a:picLocks noChangeAspect="1"/>
          </p:cNvPicPr>
          <p:nvPr/>
        </p:nvPicPr>
        <p:blipFill>
          <a:blip r:embed="rId3"/>
          <a:stretch>
            <a:fillRect/>
          </a:stretch>
        </p:blipFill>
        <p:spPr>
          <a:xfrm>
            <a:off x="7358631" y="268288"/>
            <a:ext cx="4658610" cy="4045130"/>
          </a:xfrm>
          <a:prstGeom prst="rect">
            <a:avLst/>
          </a:prstGeom>
        </p:spPr>
      </p:pic>
      <p:sp>
        <p:nvSpPr>
          <p:cNvPr id="16" name="Segnaposto testo 37">
            <a:extLst>
              <a:ext uri="{FF2B5EF4-FFF2-40B4-BE49-F238E27FC236}">
                <a16:creationId xmlns:a16="http://schemas.microsoft.com/office/drawing/2014/main" id="{E4CE2991-E30A-A3D8-17F6-ADF063CEE41C}"/>
              </a:ext>
            </a:extLst>
          </p:cNvPr>
          <p:cNvSpPr>
            <a:spLocks noGrp="1"/>
          </p:cNvSpPr>
          <p:nvPr>
            <p:ph idx="1"/>
          </p:nvPr>
        </p:nvSpPr>
        <p:spPr>
          <a:xfrm>
            <a:off x="547553" y="1259022"/>
            <a:ext cx="5354113" cy="4339955"/>
          </a:xfrm>
        </p:spPr>
        <p:txBody>
          <a:bodyPr anchor="ctr">
            <a:normAutofit/>
          </a:bodyPr>
          <a:lstStyle/>
          <a:p>
            <a:r>
              <a:rPr lang="en-US" sz="2400" dirty="0"/>
              <a:t>We reduced our carbon footprint (2021 vs baseline 2019)</a:t>
            </a:r>
          </a:p>
          <a:p>
            <a:r>
              <a:rPr lang="en-US" sz="2400" dirty="0"/>
              <a:t>We bought carbon credits to compensate scope 1 emissions for 2023 and 2024</a:t>
            </a:r>
          </a:p>
          <a:p>
            <a:r>
              <a:rPr lang="en-US" sz="2400" dirty="0"/>
              <a:t>100% energy from renewable sources</a:t>
            </a:r>
          </a:p>
          <a:p>
            <a:r>
              <a:rPr lang="en-US" sz="2400" dirty="0"/>
              <a:t>100% smart buildings</a:t>
            </a:r>
          </a:p>
          <a:p>
            <a:pPr marL="0" indent="0">
              <a:buNone/>
            </a:pPr>
            <a:endParaRPr lang="en-US" sz="2400" dirty="0"/>
          </a:p>
          <a:p>
            <a:pPr marL="0" indent="0">
              <a:buNone/>
            </a:pPr>
            <a:endParaRPr lang="it-IT" sz="2400" dirty="0"/>
          </a:p>
        </p:txBody>
      </p:sp>
      <p:sp>
        <p:nvSpPr>
          <p:cNvPr id="18" name="Freccia in su 17">
            <a:extLst>
              <a:ext uri="{FF2B5EF4-FFF2-40B4-BE49-F238E27FC236}">
                <a16:creationId xmlns:a16="http://schemas.microsoft.com/office/drawing/2014/main" id="{E3A6309A-8C45-0A5C-280F-E5E5A0F7B4CB}"/>
              </a:ext>
            </a:extLst>
          </p:cNvPr>
          <p:cNvSpPr/>
          <p:nvPr/>
        </p:nvSpPr>
        <p:spPr>
          <a:xfrm>
            <a:off x="9951512" y="3098612"/>
            <a:ext cx="273938" cy="380326"/>
          </a:xfrm>
          <a:prstGeom prst="upArrow">
            <a:avLst/>
          </a:prstGeom>
          <a:solidFill>
            <a:srgbClr val="00B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magine 10">
            <a:extLst>
              <a:ext uri="{FF2B5EF4-FFF2-40B4-BE49-F238E27FC236}">
                <a16:creationId xmlns:a16="http://schemas.microsoft.com/office/drawing/2014/main" id="{7A3A5EC8-A04F-B4B4-2F90-439B6C427590}"/>
              </a:ext>
            </a:extLst>
          </p:cNvPr>
          <p:cNvPicPr>
            <a:picLocks noChangeAspect="1"/>
          </p:cNvPicPr>
          <p:nvPr/>
        </p:nvPicPr>
        <p:blipFill>
          <a:blip r:embed="rId4"/>
          <a:stretch>
            <a:fillRect/>
          </a:stretch>
        </p:blipFill>
        <p:spPr>
          <a:xfrm>
            <a:off x="6290336" y="4445880"/>
            <a:ext cx="5726905" cy="1820961"/>
          </a:xfrm>
          <a:prstGeom prst="rect">
            <a:avLst/>
          </a:prstGeom>
        </p:spPr>
      </p:pic>
    </p:spTree>
    <p:extLst>
      <p:ext uri="{BB962C8B-B14F-4D97-AF65-F5344CB8AC3E}">
        <p14:creationId xmlns:p14="http://schemas.microsoft.com/office/powerpoint/2010/main" val="2143255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olo 46">
            <a:extLst>
              <a:ext uri="{FF2B5EF4-FFF2-40B4-BE49-F238E27FC236}">
                <a16:creationId xmlns:a16="http://schemas.microsoft.com/office/drawing/2014/main" id="{5E3D1EFA-7657-49D7-82B4-47CA73A827AC}"/>
              </a:ext>
            </a:extLst>
          </p:cNvPr>
          <p:cNvSpPr>
            <a:spLocks noGrp="1"/>
          </p:cNvSpPr>
          <p:nvPr>
            <p:ph type="title"/>
          </p:nvPr>
        </p:nvSpPr>
        <p:spPr>
          <a:xfrm>
            <a:off x="640080" y="325369"/>
            <a:ext cx="4368602" cy="1956841"/>
          </a:xfrm>
        </p:spPr>
        <p:txBody>
          <a:bodyPr anchor="b">
            <a:normAutofit/>
          </a:bodyPr>
          <a:lstStyle/>
          <a:p>
            <a:r>
              <a:rPr lang="it-IT" sz="4200" dirty="0"/>
              <a:t>How </a:t>
            </a:r>
            <a:r>
              <a:rPr lang="it-IT" sz="4200" dirty="0" err="1"/>
              <a:t>we</a:t>
            </a:r>
            <a:r>
              <a:rPr lang="it-IT" sz="4200" dirty="0"/>
              <a:t> </a:t>
            </a:r>
            <a:r>
              <a:rPr lang="it-IT" sz="4200" dirty="0" err="1"/>
              <a:t>did</a:t>
            </a:r>
            <a:r>
              <a:rPr lang="it-IT" sz="4200" dirty="0"/>
              <a:t> </a:t>
            </a:r>
            <a:r>
              <a:rPr lang="it-IT" sz="4200" dirty="0" err="1"/>
              <a:t>it</a:t>
            </a:r>
            <a:r>
              <a:rPr lang="it-IT" sz="4200" dirty="0"/>
              <a:t>?</a:t>
            </a:r>
            <a:endParaRPr lang="it-IT" sz="4200" b="0" dirty="0">
              <a:latin typeface="Luiss type regular Sans" pitchFamily="2" charset="77"/>
            </a:endParaRPr>
          </a:p>
        </p:txBody>
      </p:sp>
      <p:sp>
        <p:nvSpPr>
          <p:cNvPr id="4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egnaposto testo 37">
            <a:extLst>
              <a:ext uri="{FF2B5EF4-FFF2-40B4-BE49-F238E27FC236}">
                <a16:creationId xmlns:a16="http://schemas.microsoft.com/office/drawing/2014/main" id="{D7506231-5CF1-204D-AEA6-D5094E4CBD13}"/>
              </a:ext>
            </a:extLst>
          </p:cNvPr>
          <p:cNvSpPr>
            <a:spLocks noGrp="1"/>
          </p:cNvSpPr>
          <p:nvPr>
            <p:ph idx="1"/>
          </p:nvPr>
        </p:nvSpPr>
        <p:spPr>
          <a:xfrm>
            <a:off x="640080" y="2872899"/>
            <a:ext cx="4243589" cy="3320668"/>
          </a:xfrm>
        </p:spPr>
        <p:txBody>
          <a:bodyPr>
            <a:normAutofit fontScale="77500" lnSpcReduction="20000"/>
          </a:bodyPr>
          <a:lstStyle/>
          <a:p>
            <a:pPr>
              <a:lnSpc>
                <a:spcPct val="100000"/>
              </a:lnSpc>
            </a:pPr>
            <a:r>
              <a:rPr lang="en-US" sz="1600" dirty="0"/>
              <a:t>We have provided more evidence over years</a:t>
            </a:r>
          </a:p>
          <a:p>
            <a:pPr>
              <a:lnSpc>
                <a:spcPct val="100000"/>
              </a:lnSpc>
            </a:pPr>
            <a:r>
              <a:rPr lang="en-US" sz="1600" dirty="0"/>
              <a:t>A lot of difference is made by the way you’re able to “tell the story”: pictures, websites, texts and presentations</a:t>
            </a:r>
          </a:p>
          <a:p>
            <a:pPr>
              <a:lnSpc>
                <a:spcPct val="100000"/>
              </a:lnSpc>
            </a:pPr>
            <a:r>
              <a:rPr lang="en-US" sz="1600" dirty="0"/>
              <a:t>We have improved our website, with a specific section about our contribution to SDGs</a:t>
            </a:r>
          </a:p>
          <a:p>
            <a:pPr>
              <a:lnSpc>
                <a:spcPct val="100000"/>
              </a:lnSpc>
            </a:pPr>
            <a:r>
              <a:rPr lang="en-US" sz="1600" dirty="0"/>
              <a:t>We improved our capacity to monitor projects within the University</a:t>
            </a:r>
          </a:p>
          <a:p>
            <a:pPr>
              <a:lnSpc>
                <a:spcPct val="100000"/>
              </a:lnSpc>
            </a:pPr>
            <a:r>
              <a:rPr lang="en-US" sz="1600" dirty="0"/>
              <a:t>We have added new programs and projects</a:t>
            </a:r>
          </a:p>
          <a:p>
            <a:pPr>
              <a:lnSpc>
                <a:spcPct val="100000"/>
              </a:lnSpc>
            </a:pPr>
            <a:r>
              <a:rPr lang="en-US" sz="1600" dirty="0"/>
              <a:t>Carbon compensation</a:t>
            </a:r>
          </a:p>
          <a:p>
            <a:pPr>
              <a:lnSpc>
                <a:spcPct val="100000"/>
              </a:lnSpc>
            </a:pPr>
            <a:r>
              <a:rPr lang="en-US" sz="1600" dirty="0"/>
              <a:t>New building </a:t>
            </a:r>
          </a:p>
          <a:p>
            <a:pPr>
              <a:lnSpc>
                <a:spcPct val="100000"/>
              </a:lnSpc>
            </a:pPr>
            <a:r>
              <a:rPr lang="en-US" sz="1600" dirty="0"/>
              <a:t>More energy efficient applies usage (water and energy)</a:t>
            </a:r>
            <a:endParaRPr lang="it-IT" sz="1600" dirty="0"/>
          </a:p>
        </p:txBody>
      </p:sp>
      <p:pic>
        <p:nvPicPr>
          <p:cNvPr id="40" name="Picture 39" descr="Pianta che cresce in una crepa nel cemento">
            <a:extLst>
              <a:ext uri="{FF2B5EF4-FFF2-40B4-BE49-F238E27FC236}">
                <a16:creationId xmlns:a16="http://schemas.microsoft.com/office/drawing/2014/main" id="{5BB3E5D8-FBA4-E96A-4548-EF0ECC0E9CCD}"/>
              </a:ext>
            </a:extLst>
          </p:cNvPr>
          <p:cNvPicPr>
            <a:picLocks noChangeAspect="1"/>
          </p:cNvPicPr>
          <p:nvPr/>
        </p:nvPicPr>
        <p:blipFill rotWithShape="1">
          <a:blip r:embed="rId3"/>
          <a:srcRect l="7207" r="25840" b="-1"/>
          <a:stretch/>
        </p:blipFill>
        <p:spPr>
          <a:xfrm>
            <a:off x="5400714"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Segnaposto numero diapositiva 1">
            <a:extLst>
              <a:ext uri="{FF2B5EF4-FFF2-40B4-BE49-F238E27FC236}">
                <a16:creationId xmlns:a16="http://schemas.microsoft.com/office/drawing/2014/main" id="{A0FBF443-4183-4BD6-97C0-7E60270D7A1B}"/>
              </a:ext>
            </a:extLst>
          </p:cNvPr>
          <p:cNvSpPr>
            <a:spLocks noGrp="1"/>
          </p:cNvSpPr>
          <p:nvPr>
            <p:ph type="sldNum" sz="quarter" idx="12"/>
          </p:nvPr>
        </p:nvSpPr>
        <p:spPr>
          <a:xfrm>
            <a:off x="10439400" y="6356350"/>
            <a:ext cx="914400" cy="365125"/>
          </a:xfrm>
        </p:spPr>
        <p:txBody>
          <a:bodyPr>
            <a:normAutofit/>
          </a:bodyPr>
          <a:lstStyle/>
          <a:p>
            <a:pPr>
              <a:spcAft>
                <a:spcPts val="600"/>
              </a:spcAft>
            </a:pPr>
            <a:fld id="{DD589A36-170F-7348-BCDB-23CF9D860473}" type="slidenum">
              <a:rPr lang="it-IT"/>
              <a:pPr>
                <a:spcAft>
                  <a:spcPts val="600"/>
                </a:spcAft>
              </a:pPr>
              <a:t>14</a:t>
            </a:fld>
            <a:endParaRPr lang="it-IT" dirty="0"/>
          </a:p>
        </p:txBody>
      </p:sp>
      <p:pic>
        <p:nvPicPr>
          <p:cNvPr id="8" name="Immagine 7" descr="Immagine che contiene Carattere, Elementi grafici, schermata, grafica&#10;&#10;Descrizione generata automaticamente">
            <a:extLst>
              <a:ext uri="{FF2B5EF4-FFF2-40B4-BE49-F238E27FC236}">
                <a16:creationId xmlns:a16="http://schemas.microsoft.com/office/drawing/2014/main" id="{454FFBBF-5CEC-EF4D-0CB2-FFFC9CE58E63}"/>
              </a:ext>
            </a:extLst>
          </p:cNvPr>
          <p:cNvPicPr>
            <a:picLocks noChangeAspect="1"/>
          </p:cNvPicPr>
          <p:nvPr/>
        </p:nvPicPr>
        <p:blipFill>
          <a:blip r:embed="rId4"/>
          <a:stretch>
            <a:fillRect/>
          </a:stretch>
        </p:blipFill>
        <p:spPr>
          <a:xfrm>
            <a:off x="295275" y="6303995"/>
            <a:ext cx="1699572" cy="314377"/>
          </a:xfrm>
          <a:prstGeom prst="rect">
            <a:avLst/>
          </a:prstGeom>
        </p:spPr>
      </p:pic>
    </p:spTree>
    <p:extLst>
      <p:ext uri="{BB962C8B-B14F-4D97-AF65-F5344CB8AC3E}">
        <p14:creationId xmlns:p14="http://schemas.microsoft.com/office/powerpoint/2010/main" val="1805913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olo 46">
            <a:extLst>
              <a:ext uri="{FF2B5EF4-FFF2-40B4-BE49-F238E27FC236}">
                <a16:creationId xmlns:a16="http://schemas.microsoft.com/office/drawing/2014/main" id="{81426377-1A7E-8148-A8FB-3EF0D0F062AE}"/>
              </a:ext>
            </a:extLst>
          </p:cNvPr>
          <p:cNvSpPr>
            <a:spLocks noGrp="1"/>
          </p:cNvSpPr>
          <p:nvPr>
            <p:ph type="title"/>
          </p:nvPr>
        </p:nvSpPr>
        <p:spPr/>
        <p:txBody>
          <a:bodyPr>
            <a:noAutofit/>
          </a:bodyPr>
          <a:lstStyle/>
          <a:p>
            <a:r>
              <a:rPr lang="en-US" sz="4800" dirty="0" err="1"/>
              <a:t>Sustainability@Luiss</a:t>
            </a:r>
            <a:endParaRPr lang="it-IT" sz="4800" dirty="0"/>
          </a:p>
        </p:txBody>
      </p:sp>
    </p:spTree>
    <p:extLst>
      <p:ext uri="{BB962C8B-B14F-4D97-AF65-F5344CB8AC3E}">
        <p14:creationId xmlns:p14="http://schemas.microsoft.com/office/powerpoint/2010/main" val="3382318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egnaposto testo 37">
            <a:extLst>
              <a:ext uri="{FF2B5EF4-FFF2-40B4-BE49-F238E27FC236}">
                <a16:creationId xmlns:a16="http://schemas.microsoft.com/office/drawing/2014/main" id="{D7506231-5CF1-204D-AEA6-D5094E4CBD13}"/>
              </a:ext>
            </a:extLst>
          </p:cNvPr>
          <p:cNvSpPr>
            <a:spLocks noGrp="1"/>
          </p:cNvSpPr>
          <p:nvPr>
            <p:ph idx="1"/>
          </p:nvPr>
        </p:nvSpPr>
        <p:spPr>
          <a:xfrm>
            <a:off x="552893" y="113620"/>
            <a:ext cx="11222038" cy="4339955"/>
          </a:xfrm>
        </p:spPr>
        <p:txBody>
          <a:bodyPr anchor="ctr">
            <a:normAutofit/>
          </a:bodyPr>
          <a:lstStyle/>
          <a:p>
            <a:pPr marL="0" indent="0">
              <a:buNone/>
            </a:pPr>
            <a:r>
              <a:rPr lang="en-US" sz="2400" dirty="0"/>
              <a:t>We envision a future in which sustainability – environmental, social and economic - is perfectly integrated into the University and directs every choice and action.</a:t>
            </a:r>
          </a:p>
          <a:p>
            <a:pPr marL="0" indent="0">
              <a:buNone/>
            </a:pPr>
            <a:r>
              <a:rPr lang="en-US" sz="2400" dirty="0"/>
              <a:t>…</a:t>
            </a:r>
            <a:r>
              <a:rPr lang="en-US" sz="2400" b="1" dirty="0"/>
              <a:t>How? </a:t>
            </a:r>
            <a:r>
              <a:rPr lang="en-US" sz="2400" dirty="0"/>
              <a:t>Working together with all the other departments to build and foster a culture of sustainability.</a:t>
            </a:r>
          </a:p>
          <a:p>
            <a:pPr marL="0" indent="0">
              <a:buNone/>
            </a:pPr>
            <a:endParaRPr lang="it-IT" sz="2400" dirty="0"/>
          </a:p>
        </p:txBody>
      </p:sp>
      <p:sp>
        <p:nvSpPr>
          <p:cNvPr id="19" name="Titolo 46">
            <a:extLst>
              <a:ext uri="{FF2B5EF4-FFF2-40B4-BE49-F238E27FC236}">
                <a16:creationId xmlns:a16="http://schemas.microsoft.com/office/drawing/2014/main" id="{5E3D1EFA-7657-49D7-82B4-47CA73A827AC}"/>
              </a:ext>
            </a:extLst>
          </p:cNvPr>
          <p:cNvSpPr>
            <a:spLocks noGrp="1"/>
          </p:cNvSpPr>
          <p:nvPr>
            <p:ph type="title"/>
          </p:nvPr>
        </p:nvSpPr>
        <p:spPr>
          <a:xfrm>
            <a:off x="419100" y="365125"/>
            <a:ext cx="11222038" cy="993775"/>
          </a:xfrm>
        </p:spPr>
        <p:txBody>
          <a:bodyPr>
            <a:normAutofit/>
          </a:bodyPr>
          <a:lstStyle/>
          <a:p>
            <a:r>
              <a:rPr lang="it-IT" dirty="0"/>
              <a:t>The </a:t>
            </a:r>
            <a:r>
              <a:rPr lang="it-IT" dirty="0" err="1"/>
              <a:t>Purpose</a:t>
            </a:r>
            <a:r>
              <a:rPr lang="it-IT" dirty="0"/>
              <a:t> &amp; the Strategy  </a:t>
            </a:r>
            <a:endParaRPr lang="it-IT" b="0" dirty="0">
              <a:latin typeface="Luiss type regular Sans" pitchFamily="2" charset="77"/>
            </a:endParaRPr>
          </a:p>
        </p:txBody>
      </p:sp>
      <p:sp>
        <p:nvSpPr>
          <p:cNvPr id="2" name="Segnaposto numero diapositiva 1">
            <a:extLst>
              <a:ext uri="{FF2B5EF4-FFF2-40B4-BE49-F238E27FC236}">
                <a16:creationId xmlns:a16="http://schemas.microsoft.com/office/drawing/2014/main" id="{A0FBF443-4183-4BD6-97C0-7E60270D7A1B}"/>
              </a:ext>
            </a:extLst>
          </p:cNvPr>
          <p:cNvSpPr>
            <a:spLocks noGrp="1"/>
          </p:cNvSpPr>
          <p:nvPr>
            <p:ph type="sldNum" sz="quarter" idx="12"/>
          </p:nvPr>
        </p:nvSpPr>
        <p:spPr/>
        <p:txBody>
          <a:bodyPr/>
          <a:lstStyle/>
          <a:p>
            <a:fld id="{DD589A36-170F-7348-BCDB-23CF9D860473}" type="slidenum">
              <a:rPr lang="it-IT" smtClean="0"/>
              <a:t>16</a:t>
            </a:fld>
            <a:endParaRPr lang="it-IT"/>
          </a:p>
        </p:txBody>
      </p:sp>
      <p:pic>
        <p:nvPicPr>
          <p:cNvPr id="34" name="Immagine 33">
            <a:extLst>
              <a:ext uri="{FF2B5EF4-FFF2-40B4-BE49-F238E27FC236}">
                <a16:creationId xmlns:a16="http://schemas.microsoft.com/office/drawing/2014/main" id="{A5468F03-19AD-3A53-56D1-33DBE7A9D081}"/>
              </a:ext>
            </a:extLst>
          </p:cNvPr>
          <p:cNvPicPr>
            <a:picLocks noChangeAspect="1"/>
          </p:cNvPicPr>
          <p:nvPr/>
        </p:nvPicPr>
        <p:blipFill>
          <a:blip r:embed="rId3"/>
          <a:stretch>
            <a:fillRect/>
          </a:stretch>
        </p:blipFill>
        <p:spPr>
          <a:xfrm>
            <a:off x="7326884" y="3738633"/>
            <a:ext cx="4581840" cy="2485954"/>
          </a:xfrm>
          <a:prstGeom prst="rect">
            <a:avLst/>
          </a:prstGeom>
        </p:spPr>
      </p:pic>
      <p:sp>
        <p:nvSpPr>
          <p:cNvPr id="36" name="Segnaposto testo 37">
            <a:extLst>
              <a:ext uri="{FF2B5EF4-FFF2-40B4-BE49-F238E27FC236}">
                <a16:creationId xmlns:a16="http://schemas.microsoft.com/office/drawing/2014/main" id="{9A45BA56-85F8-AEEE-5537-FA88C4FEB9C5}"/>
              </a:ext>
            </a:extLst>
          </p:cNvPr>
          <p:cNvSpPr txBox="1">
            <a:spLocks/>
          </p:cNvSpPr>
          <p:nvPr/>
        </p:nvSpPr>
        <p:spPr>
          <a:xfrm>
            <a:off x="705292" y="2670176"/>
            <a:ext cx="6764020" cy="4339955"/>
          </a:xfrm>
          <a:prstGeom prst="rect">
            <a:avLst/>
          </a:prstGeom>
        </p:spPr>
        <p:txBody>
          <a:bodyPr vert="horz" lIns="91440" tIns="45720" rIns="91440" bIns="45720" rtlCol="0" anchor="ctr">
            <a:normAutofit/>
          </a:bodyPr>
          <a:lstStyle>
            <a:lvl1pPr marL="228600" indent="-228600" algn="l" defTabSz="914400" rtl="0" eaLnBrk="1" latinLnBrk="0" hangingPunct="1">
              <a:lnSpc>
                <a:spcPct val="110000"/>
              </a:lnSpc>
              <a:spcBef>
                <a:spcPts val="1800"/>
              </a:spcBef>
              <a:buFont typeface="Arial" panose="020B0604020202020204" pitchFamily="34" charset="0"/>
              <a:buChar char="•"/>
              <a:defRPr sz="3200" b="0" i="0" kern="1200">
                <a:solidFill>
                  <a:schemeClr val="tx1">
                    <a:lumMod val="65000"/>
                    <a:lumOff val="35000"/>
                  </a:schemeClr>
                </a:solidFill>
                <a:latin typeface="Luiss Sans" pitchFamily="2" charset="0"/>
                <a:ea typeface="Luiss Sans" pitchFamily="2"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We have engaged our internal stakeholders trough:</a:t>
            </a:r>
          </a:p>
          <a:p>
            <a:r>
              <a:rPr lang="en-US" sz="1600" dirty="0"/>
              <a:t>Working groups </a:t>
            </a:r>
          </a:p>
          <a:p>
            <a:r>
              <a:rPr lang="en-US" sz="1600" dirty="0"/>
              <a:t>Surveys and focus groups</a:t>
            </a:r>
          </a:p>
          <a:p>
            <a:r>
              <a:rPr lang="it-IT" sz="1600" dirty="0" err="1"/>
              <a:t>Specific</a:t>
            </a:r>
            <a:r>
              <a:rPr lang="it-IT" sz="1600" dirty="0"/>
              <a:t> </a:t>
            </a:r>
            <a:r>
              <a:rPr lang="it-IT" sz="1600" dirty="0" err="1"/>
              <a:t>communication</a:t>
            </a:r>
            <a:r>
              <a:rPr lang="it-IT" sz="1600" dirty="0"/>
              <a:t> </a:t>
            </a:r>
            <a:r>
              <a:rPr lang="it-IT" sz="1600" dirty="0" err="1"/>
              <a:t>initiatives</a:t>
            </a:r>
            <a:r>
              <a:rPr lang="it-IT" sz="1600" dirty="0"/>
              <a:t> with Internal </a:t>
            </a:r>
            <a:r>
              <a:rPr lang="it-IT" sz="1600" dirty="0" err="1"/>
              <a:t>Communication</a:t>
            </a:r>
            <a:r>
              <a:rPr lang="it-IT" sz="1600" dirty="0"/>
              <a:t> Office</a:t>
            </a:r>
          </a:p>
          <a:p>
            <a:r>
              <a:rPr lang="it-IT" sz="1600" dirty="0"/>
              <a:t>Students activities</a:t>
            </a:r>
          </a:p>
          <a:p>
            <a:r>
              <a:rPr lang="en-US" sz="1600" dirty="0"/>
              <a:t>Events</a:t>
            </a:r>
          </a:p>
          <a:p>
            <a:pPr marL="0" indent="0">
              <a:buFont typeface="Arial" panose="020B0604020202020204" pitchFamily="34" charset="0"/>
              <a:buNone/>
            </a:pPr>
            <a:endParaRPr lang="it-IT" sz="1600" dirty="0"/>
          </a:p>
        </p:txBody>
      </p:sp>
    </p:spTree>
    <p:extLst>
      <p:ext uri="{BB962C8B-B14F-4D97-AF65-F5344CB8AC3E}">
        <p14:creationId xmlns:p14="http://schemas.microsoft.com/office/powerpoint/2010/main" val="1683605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olo 46">
            <a:extLst>
              <a:ext uri="{FF2B5EF4-FFF2-40B4-BE49-F238E27FC236}">
                <a16:creationId xmlns:a16="http://schemas.microsoft.com/office/drawing/2014/main" id="{81426377-1A7E-8148-A8FB-3EF0D0F062AE}"/>
              </a:ext>
            </a:extLst>
          </p:cNvPr>
          <p:cNvSpPr>
            <a:spLocks noGrp="1"/>
          </p:cNvSpPr>
          <p:nvPr>
            <p:ph type="title"/>
          </p:nvPr>
        </p:nvSpPr>
        <p:spPr>
          <a:xfrm>
            <a:off x="419100" y="365125"/>
            <a:ext cx="10164086" cy="993775"/>
          </a:xfrm>
        </p:spPr>
        <p:txBody>
          <a:bodyPr>
            <a:normAutofit/>
          </a:bodyPr>
          <a:lstStyle/>
          <a:p>
            <a:r>
              <a:rPr lang="it-IT" sz="2400" dirty="0">
                <a:latin typeface="Luiss Sans" pitchFamily="2" charset="0"/>
              </a:rPr>
              <a:t>ESG Office: an </a:t>
            </a:r>
            <a:r>
              <a:rPr lang="it-IT" sz="2400" dirty="0" err="1">
                <a:latin typeface="Luiss Sans" pitchFamily="2" charset="0"/>
              </a:rPr>
              <a:t>holistic</a:t>
            </a:r>
            <a:r>
              <a:rPr lang="it-IT" sz="2400" dirty="0">
                <a:latin typeface="Luiss Sans" pitchFamily="2" charset="0"/>
              </a:rPr>
              <a:t> </a:t>
            </a:r>
            <a:r>
              <a:rPr lang="it-IT" sz="2400" dirty="0" err="1">
                <a:latin typeface="Luiss Sans" pitchFamily="2" charset="0"/>
              </a:rPr>
              <a:t>approach</a:t>
            </a:r>
            <a:endParaRPr lang="it-IT" sz="2400" dirty="0">
              <a:latin typeface="Luiss Sans" pitchFamily="2" charset="0"/>
            </a:endParaRPr>
          </a:p>
        </p:txBody>
      </p:sp>
      <p:sp>
        <p:nvSpPr>
          <p:cNvPr id="38" name="Segnaposto testo 37">
            <a:extLst>
              <a:ext uri="{FF2B5EF4-FFF2-40B4-BE49-F238E27FC236}">
                <a16:creationId xmlns:a16="http://schemas.microsoft.com/office/drawing/2014/main" id="{D7506231-5CF1-204D-AEA6-D5094E4CBD13}"/>
              </a:ext>
            </a:extLst>
          </p:cNvPr>
          <p:cNvSpPr>
            <a:spLocks noGrp="1"/>
          </p:cNvSpPr>
          <p:nvPr>
            <p:ph idx="1"/>
          </p:nvPr>
        </p:nvSpPr>
        <p:spPr>
          <a:xfrm>
            <a:off x="419100" y="2089034"/>
            <a:ext cx="4449860" cy="3896491"/>
          </a:xfrm>
        </p:spPr>
        <p:txBody>
          <a:bodyPr anchor="ctr">
            <a:normAutofit/>
          </a:bodyPr>
          <a:lstStyle/>
          <a:p>
            <a:pPr marL="0" indent="0">
              <a:buNone/>
            </a:pPr>
            <a:r>
              <a:rPr lang="it-IT" sz="2400" dirty="0" err="1"/>
              <a:t>Our</a:t>
            </a:r>
            <a:r>
              <a:rPr lang="it-IT" sz="2400" dirty="0"/>
              <a:t> office </a:t>
            </a:r>
            <a:r>
              <a:rPr lang="it-IT" sz="2400" dirty="0" err="1"/>
              <a:t>is</a:t>
            </a:r>
            <a:r>
              <a:rPr lang="it-IT" sz="2400" dirty="0"/>
              <a:t>:</a:t>
            </a:r>
          </a:p>
          <a:p>
            <a:r>
              <a:rPr lang="it-IT" sz="1400" b="1" dirty="0" err="1"/>
              <a:t>Owner</a:t>
            </a:r>
            <a:r>
              <a:rPr lang="it-IT" sz="1400" b="1" dirty="0"/>
              <a:t> </a:t>
            </a:r>
            <a:r>
              <a:rPr lang="it-IT" sz="1400" dirty="0"/>
              <a:t>of new projects</a:t>
            </a:r>
          </a:p>
          <a:p>
            <a:r>
              <a:rPr lang="it-IT" sz="1400" b="1" dirty="0"/>
              <a:t>Facilitator </a:t>
            </a:r>
            <a:r>
              <a:rPr lang="it-IT" sz="1400" dirty="0"/>
              <a:t>of cross-office projects </a:t>
            </a:r>
          </a:p>
          <a:p>
            <a:r>
              <a:rPr lang="it-IT" sz="1400" b="1" dirty="0"/>
              <a:t>Pivot</a:t>
            </a:r>
            <a:r>
              <a:rPr lang="it-IT" sz="1400" dirty="0"/>
              <a:t> of data</a:t>
            </a:r>
          </a:p>
          <a:p>
            <a:r>
              <a:rPr lang="it-IT" sz="1400" b="1" dirty="0" err="1"/>
              <a:t>Gather</a:t>
            </a:r>
            <a:r>
              <a:rPr lang="it-IT" sz="1400" b="1" dirty="0"/>
              <a:t> </a:t>
            </a:r>
            <a:r>
              <a:rPr lang="it-IT" sz="1400" dirty="0" err="1"/>
              <a:t>external</a:t>
            </a:r>
            <a:r>
              <a:rPr lang="it-IT" sz="1400" dirty="0"/>
              <a:t> </a:t>
            </a:r>
            <a:r>
              <a:rPr lang="it-IT" sz="1400" dirty="0" err="1"/>
              <a:t>opportunities</a:t>
            </a:r>
            <a:endParaRPr lang="it-IT" sz="1400" dirty="0"/>
          </a:p>
        </p:txBody>
      </p:sp>
      <p:sp>
        <p:nvSpPr>
          <p:cNvPr id="7" name="Segnaposto numero diapositiva 6"/>
          <p:cNvSpPr>
            <a:spLocks noGrp="1"/>
          </p:cNvSpPr>
          <p:nvPr>
            <p:ph type="sldNum" sz="quarter" idx="12"/>
          </p:nvPr>
        </p:nvSpPr>
        <p:spPr/>
        <p:txBody>
          <a:bodyPr/>
          <a:lstStyle/>
          <a:p>
            <a:fld id="{DD589A36-170F-7348-BCDB-23CF9D860473}" type="slidenum">
              <a:rPr lang="it-IT" smtClean="0"/>
              <a:t>17</a:t>
            </a:fld>
            <a:endParaRPr lang="it-IT"/>
          </a:p>
        </p:txBody>
      </p:sp>
      <p:graphicFrame>
        <p:nvGraphicFramePr>
          <p:cNvPr id="2" name="Diagramma 1">
            <a:extLst>
              <a:ext uri="{FF2B5EF4-FFF2-40B4-BE49-F238E27FC236}">
                <a16:creationId xmlns:a16="http://schemas.microsoft.com/office/drawing/2014/main" id="{4D5296DD-B501-308F-2895-94F28AA7C637}"/>
              </a:ext>
            </a:extLst>
          </p:cNvPr>
          <p:cNvGraphicFramePr/>
          <p:nvPr>
            <p:extLst>
              <p:ext uri="{D42A27DB-BD31-4B8C-83A1-F6EECF244321}">
                <p14:modId xmlns:p14="http://schemas.microsoft.com/office/powerpoint/2010/main" val="3662705780"/>
              </p:ext>
            </p:extLst>
          </p:nvPr>
        </p:nvGraphicFramePr>
        <p:xfrm>
          <a:off x="4926938" y="1757597"/>
          <a:ext cx="5969662" cy="5036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egnaposto testo 37">
            <a:extLst>
              <a:ext uri="{FF2B5EF4-FFF2-40B4-BE49-F238E27FC236}">
                <a16:creationId xmlns:a16="http://schemas.microsoft.com/office/drawing/2014/main" id="{9D16C385-F16A-2FE6-5B8B-9AA7647D58A1}"/>
              </a:ext>
            </a:extLst>
          </p:cNvPr>
          <p:cNvSpPr txBox="1">
            <a:spLocks/>
          </p:cNvSpPr>
          <p:nvPr/>
        </p:nvSpPr>
        <p:spPr>
          <a:xfrm>
            <a:off x="484981" y="-293232"/>
            <a:ext cx="11222038" cy="4339955"/>
          </a:xfrm>
          <a:prstGeom prst="rect">
            <a:avLst/>
          </a:prstGeom>
        </p:spPr>
        <p:txBody>
          <a:bodyPr vert="horz" lIns="91440" tIns="45720" rIns="91440" bIns="45720" rtlCol="0" anchor="ctr">
            <a:normAutofit/>
          </a:bodyPr>
          <a:lstStyle>
            <a:lvl1pPr marL="228600" indent="-228600" algn="l" defTabSz="914400" rtl="0" eaLnBrk="1" latinLnBrk="0" hangingPunct="1">
              <a:lnSpc>
                <a:spcPct val="110000"/>
              </a:lnSpc>
              <a:spcBef>
                <a:spcPts val="1800"/>
              </a:spcBef>
              <a:buFont typeface="Arial" panose="020B0604020202020204" pitchFamily="34" charset="0"/>
              <a:buChar char="•"/>
              <a:defRPr sz="3200" b="0" i="0" kern="1200">
                <a:solidFill>
                  <a:schemeClr val="tx1">
                    <a:lumMod val="65000"/>
                    <a:lumOff val="35000"/>
                  </a:schemeClr>
                </a:solidFill>
                <a:latin typeface="Luiss Sans" pitchFamily="2" charset="0"/>
                <a:ea typeface="Luiss Sans" pitchFamily="2"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2400" dirty="0"/>
              <a:t>ESG office </a:t>
            </a:r>
            <a:r>
              <a:rPr lang="it-IT" sz="2400" dirty="0" err="1"/>
              <a:t>serves</a:t>
            </a:r>
            <a:r>
              <a:rPr lang="it-IT" sz="2400" dirty="0"/>
              <a:t> </a:t>
            </a:r>
            <a:r>
              <a:rPr lang="it-IT" sz="2400" dirty="0" err="1"/>
              <a:t>as</a:t>
            </a:r>
            <a:r>
              <a:rPr lang="it-IT" sz="2400" dirty="0"/>
              <a:t> an hub </a:t>
            </a:r>
            <a:r>
              <a:rPr lang="it-IT" sz="2400" dirty="0" err="1"/>
              <a:t>that</a:t>
            </a:r>
            <a:r>
              <a:rPr lang="it-IT" sz="2400" dirty="0"/>
              <a:t> designs the strategy, </a:t>
            </a:r>
            <a:r>
              <a:rPr lang="it-IT" sz="2400" dirty="0" err="1"/>
              <a:t>connects</a:t>
            </a:r>
            <a:r>
              <a:rPr lang="it-IT" sz="2400" dirty="0"/>
              <a:t> </a:t>
            </a:r>
            <a:r>
              <a:rPr lang="it-IT" sz="2400" dirty="0" err="1"/>
              <a:t>different</a:t>
            </a:r>
            <a:r>
              <a:rPr lang="it-IT" sz="2400" dirty="0"/>
              <a:t> </a:t>
            </a:r>
            <a:r>
              <a:rPr lang="it-IT" sz="2400" dirty="0" err="1"/>
              <a:t>departments</a:t>
            </a:r>
            <a:r>
              <a:rPr lang="it-IT" sz="2400" dirty="0"/>
              <a:t>, </a:t>
            </a:r>
            <a:r>
              <a:rPr lang="it-IT" sz="2400" dirty="0" err="1"/>
              <a:t>promotes</a:t>
            </a:r>
            <a:r>
              <a:rPr lang="it-IT" sz="2400" dirty="0"/>
              <a:t> new projects</a:t>
            </a:r>
          </a:p>
        </p:txBody>
      </p:sp>
    </p:spTree>
    <p:extLst>
      <p:ext uri="{BB962C8B-B14F-4D97-AF65-F5344CB8AC3E}">
        <p14:creationId xmlns:p14="http://schemas.microsoft.com/office/powerpoint/2010/main" val="4275037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itolo 46">
            <a:extLst>
              <a:ext uri="{FF2B5EF4-FFF2-40B4-BE49-F238E27FC236}">
                <a16:creationId xmlns:a16="http://schemas.microsoft.com/office/drawing/2014/main" id="{81426377-1A7E-8148-A8FB-3EF0D0F062AE}"/>
              </a:ext>
            </a:extLst>
          </p:cNvPr>
          <p:cNvSpPr>
            <a:spLocks noGrp="1"/>
          </p:cNvSpPr>
          <p:nvPr>
            <p:ph type="title"/>
          </p:nvPr>
        </p:nvSpPr>
        <p:spPr>
          <a:xfrm>
            <a:off x="589560" y="856180"/>
            <a:ext cx="5279408" cy="1128068"/>
          </a:xfrm>
        </p:spPr>
        <p:txBody>
          <a:bodyPr anchor="ctr">
            <a:normAutofit/>
          </a:bodyPr>
          <a:lstStyle/>
          <a:p>
            <a:r>
              <a:rPr lang="it-IT" sz="4000"/>
              <a:t>Luiss Strategic Plan</a:t>
            </a:r>
            <a:endParaRPr lang="it-IT" sz="4000" b="0">
              <a:latin typeface="Luiss type regular Sans" pitchFamily="2" charset="77"/>
            </a:endParaRPr>
          </a:p>
        </p:txBody>
      </p:sp>
      <p:grpSp>
        <p:nvGrpSpPr>
          <p:cNvPr id="54" name="Group 5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55" name="Rectangle 5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Rectangle 5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egnaposto testo 37">
            <a:extLst>
              <a:ext uri="{FF2B5EF4-FFF2-40B4-BE49-F238E27FC236}">
                <a16:creationId xmlns:a16="http://schemas.microsoft.com/office/drawing/2014/main" id="{D7506231-5CF1-204D-AEA6-D5094E4CBD13}"/>
              </a:ext>
            </a:extLst>
          </p:cNvPr>
          <p:cNvSpPr>
            <a:spLocks noGrp="1"/>
          </p:cNvSpPr>
          <p:nvPr>
            <p:ph idx="1"/>
          </p:nvPr>
        </p:nvSpPr>
        <p:spPr>
          <a:xfrm>
            <a:off x="590719" y="2330505"/>
            <a:ext cx="5278066" cy="3979585"/>
          </a:xfrm>
        </p:spPr>
        <p:txBody>
          <a:bodyPr anchor="ctr">
            <a:normAutofit/>
          </a:bodyPr>
          <a:lstStyle/>
          <a:p>
            <a:pPr marL="0" indent="0">
              <a:buNone/>
            </a:pPr>
            <a:r>
              <a:rPr lang="it-IT" sz="2000" dirty="0" err="1"/>
              <a:t>It’s</a:t>
            </a:r>
            <a:r>
              <a:rPr lang="it-IT" sz="2000" dirty="0"/>
              <a:t> </a:t>
            </a:r>
            <a:r>
              <a:rPr lang="it-IT" sz="2000" dirty="0" err="1"/>
              <a:t>important</a:t>
            </a:r>
            <a:r>
              <a:rPr lang="it-IT" sz="2000" dirty="0"/>
              <a:t> to </a:t>
            </a:r>
            <a:r>
              <a:rPr lang="it-IT" sz="2000" dirty="0" err="1"/>
              <a:t>have</a:t>
            </a:r>
            <a:r>
              <a:rPr lang="it-IT" sz="2000" dirty="0"/>
              <a:t> a clear strategy.</a:t>
            </a:r>
          </a:p>
          <a:p>
            <a:pPr marL="0" indent="0">
              <a:buNone/>
            </a:pPr>
            <a:r>
              <a:rPr lang="it-IT" sz="2000" dirty="0"/>
              <a:t>In Luiss, Sustainability </a:t>
            </a:r>
            <a:r>
              <a:rPr lang="it-IT" sz="2000" dirty="0" err="1"/>
              <a:t>is</a:t>
            </a:r>
            <a:r>
              <a:rPr lang="it-IT" sz="2000" dirty="0"/>
              <a:t> </a:t>
            </a:r>
            <a:r>
              <a:rPr lang="it-IT" sz="2000" dirty="0" err="1"/>
              <a:t>perfectly</a:t>
            </a:r>
            <a:r>
              <a:rPr lang="it-IT" sz="2000" dirty="0"/>
              <a:t> embedded in the </a:t>
            </a:r>
            <a:r>
              <a:rPr lang="it-IT" sz="2000" b="1" dirty="0">
                <a:solidFill>
                  <a:srgbClr val="00B2A9"/>
                </a:solidFill>
              </a:rPr>
              <a:t>Strategic Plan</a:t>
            </a:r>
            <a:r>
              <a:rPr lang="it-IT" sz="2000" dirty="0"/>
              <a:t>: </a:t>
            </a:r>
            <a:r>
              <a:rPr lang="it-IT" sz="2000" dirty="0" err="1"/>
              <a:t>it’s</a:t>
            </a:r>
            <a:r>
              <a:rPr lang="it-IT" sz="2000" dirty="0"/>
              <a:t> one of the </a:t>
            </a:r>
            <a:r>
              <a:rPr lang="it-IT" sz="2000" dirty="0" err="1"/>
              <a:t>six</a:t>
            </a:r>
            <a:r>
              <a:rPr lang="it-IT" sz="2000" dirty="0"/>
              <a:t> </a:t>
            </a:r>
            <a:r>
              <a:rPr lang="it-IT" sz="2000" dirty="0" err="1"/>
              <a:t>strategic</a:t>
            </a:r>
            <a:r>
              <a:rPr lang="it-IT" sz="2000" dirty="0"/>
              <a:t> </a:t>
            </a:r>
            <a:r>
              <a:rPr lang="it-IT" sz="2000" dirty="0" err="1"/>
              <a:t>trajectories</a:t>
            </a:r>
            <a:r>
              <a:rPr lang="it-IT" sz="2000" dirty="0"/>
              <a:t>. </a:t>
            </a:r>
            <a:endParaRPr lang="en-US" sz="2000" dirty="0"/>
          </a:p>
        </p:txBody>
      </p:sp>
      <p:sp>
        <p:nvSpPr>
          <p:cNvPr id="60" name="Rectangle 5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magine 8">
            <a:extLst>
              <a:ext uri="{FF2B5EF4-FFF2-40B4-BE49-F238E27FC236}">
                <a16:creationId xmlns:a16="http://schemas.microsoft.com/office/drawing/2014/main" id="{1CE7B31A-5DF5-43F9-9651-CFC548947F38}"/>
              </a:ext>
            </a:extLst>
          </p:cNvPr>
          <p:cNvPicPr>
            <a:picLocks noChangeAspect="1"/>
          </p:cNvPicPr>
          <p:nvPr/>
        </p:nvPicPr>
        <p:blipFill>
          <a:blip r:embed="rId3"/>
          <a:stretch>
            <a:fillRect/>
          </a:stretch>
        </p:blipFill>
        <p:spPr>
          <a:xfrm>
            <a:off x="8356497" y="581892"/>
            <a:ext cx="1851285" cy="2518756"/>
          </a:xfrm>
          <a:prstGeom prst="rect">
            <a:avLst/>
          </a:prstGeom>
        </p:spPr>
      </p:pic>
      <p:sp>
        <p:nvSpPr>
          <p:cNvPr id="64" name="Rectangle 63">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32C2A9F9-6A9B-4E79-91C4-37559918BAF2}"/>
              </a:ext>
            </a:extLst>
          </p:cNvPr>
          <p:cNvPicPr>
            <a:picLocks noChangeAspect="1"/>
          </p:cNvPicPr>
          <p:nvPr/>
        </p:nvPicPr>
        <p:blipFill>
          <a:blip r:embed="rId4"/>
          <a:stretch>
            <a:fillRect/>
          </a:stretch>
        </p:blipFill>
        <p:spPr>
          <a:xfrm>
            <a:off x="8387049" y="3707894"/>
            <a:ext cx="1788316" cy="2518756"/>
          </a:xfrm>
          <a:prstGeom prst="rect">
            <a:avLst/>
          </a:prstGeom>
        </p:spPr>
      </p:pic>
      <p:sp>
        <p:nvSpPr>
          <p:cNvPr id="3" name="Segnaposto numero diapositiva 2">
            <a:extLst>
              <a:ext uri="{FF2B5EF4-FFF2-40B4-BE49-F238E27FC236}">
                <a16:creationId xmlns:a16="http://schemas.microsoft.com/office/drawing/2014/main" id="{0E8358AE-BC60-4F8E-822E-F580D8CE835F}"/>
              </a:ext>
            </a:extLst>
          </p:cNvPr>
          <p:cNvSpPr>
            <a:spLocks noGrp="1"/>
          </p:cNvSpPr>
          <p:nvPr>
            <p:ph type="sldNum" sz="quarter" idx="12"/>
          </p:nvPr>
        </p:nvSpPr>
        <p:spPr>
          <a:xfrm>
            <a:off x="10707619" y="6304647"/>
            <a:ext cx="1055716" cy="365125"/>
          </a:xfrm>
        </p:spPr>
        <p:txBody>
          <a:bodyPr>
            <a:normAutofit/>
          </a:bodyPr>
          <a:lstStyle/>
          <a:p>
            <a:pPr>
              <a:spcAft>
                <a:spcPts val="600"/>
              </a:spcAft>
            </a:pPr>
            <a:fld id="{DD589A36-170F-7348-BCDB-23CF9D860473}" type="slidenum">
              <a:rPr lang="it-IT" smtClean="0"/>
              <a:pPr>
                <a:spcAft>
                  <a:spcPts val="600"/>
                </a:spcAft>
              </a:pPr>
              <a:t>18</a:t>
            </a:fld>
            <a:endParaRPr lang="it-IT" dirty="0"/>
          </a:p>
        </p:txBody>
      </p:sp>
      <p:pic>
        <p:nvPicPr>
          <p:cNvPr id="17" name="Immagine 16" descr="Immagine che contiene Carattere, Elementi grafici, schermata, grafica&#10;&#10;Descrizione generata automaticamente">
            <a:extLst>
              <a:ext uri="{FF2B5EF4-FFF2-40B4-BE49-F238E27FC236}">
                <a16:creationId xmlns:a16="http://schemas.microsoft.com/office/drawing/2014/main" id="{E7B46CFB-A4AF-B969-2099-F962E3FBA336}"/>
              </a:ext>
            </a:extLst>
          </p:cNvPr>
          <p:cNvPicPr>
            <a:picLocks noChangeAspect="1"/>
          </p:cNvPicPr>
          <p:nvPr/>
        </p:nvPicPr>
        <p:blipFill>
          <a:blip r:embed="rId5"/>
          <a:stretch>
            <a:fillRect/>
          </a:stretch>
        </p:blipFill>
        <p:spPr>
          <a:xfrm>
            <a:off x="428665" y="6112982"/>
            <a:ext cx="1699572" cy="314377"/>
          </a:xfrm>
          <a:prstGeom prst="rect">
            <a:avLst/>
          </a:prstGeom>
        </p:spPr>
      </p:pic>
    </p:spTree>
    <p:extLst>
      <p:ext uri="{BB962C8B-B14F-4D97-AF65-F5344CB8AC3E}">
        <p14:creationId xmlns:p14="http://schemas.microsoft.com/office/powerpoint/2010/main" val="790411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2F687420-BEB4-45CD-8226-339BE553B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itolo 46">
            <a:extLst>
              <a:ext uri="{FF2B5EF4-FFF2-40B4-BE49-F238E27FC236}">
                <a16:creationId xmlns:a16="http://schemas.microsoft.com/office/drawing/2014/main" id="{81426377-1A7E-8148-A8FB-3EF0D0F062AE}"/>
              </a:ext>
            </a:extLst>
          </p:cNvPr>
          <p:cNvSpPr>
            <a:spLocks noGrp="1"/>
          </p:cNvSpPr>
          <p:nvPr>
            <p:ph type="title"/>
          </p:nvPr>
        </p:nvSpPr>
        <p:spPr>
          <a:xfrm>
            <a:off x="645064" y="525982"/>
            <a:ext cx="4282983" cy="1200361"/>
          </a:xfrm>
        </p:spPr>
        <p:txBody>
          <a:bodyPr anchor="b">
            <a:normAutofit/>
          </a:bodyPr>
          <a:lstStyle/>
          <a:p>
            <a:r>
              <a:rPr lang="it-IT" sz="3600"/>
              <a:t>Sustainability Plan</a:t>
            </a:r>
            <a:endParaRPr lang="it-IT" sz="3600" b="0">
              <a:latin typeface="Luiss type regular Sans" pitchFamily="2" charset="77"/>
            </a:endParaRPr>
          </a:p>
        </p:txBody>
      </p:sp>
      <p:sp>
        <p:nvSpPr>
          <p:cNvPr id="54" name="Rectangle 53">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egnaposto testo 37">
            <a:extLst>
              <a:ext uri="{FF2B5EF4-FFF2-40B4-BE49-F238E27FC236}">
                <a16:creationId xmlns:a16="http://schemas.microsoft.com/office/drawing/2014/main" id="{D7506231-5CF1-204D-AEA6-D5094E4CBD13}"/>
              </a:ext>
            </a:extLst>
          </p:cNvPr>
          <p:cNvSpPr>
            <a:spLocks noGrp="1"/>
          </p:cNvSpPr>
          <p:nvPr>
            <p:ph idx="1"/>
          </p:nvPr>
        </p:nvSpPr>
        <p:spPr>
          <a:xfrm>
            <a:off x="645066" y="2031101"/>
            <a:ext cx="4282984" cy="3511943"/>
          </a:xfrm>
        </p:spPr>
        <p:txBody>
          <a:bodyPr anchor="ctr">
            <a:normAutofit/>
          </a:bodyPr>
          <a:lstStyle/>
          <a:p>
            <a:pPr marL="0" indent="0">
              <a:lnSpc>
                <a:spcPct val="100000"/>
              </a:lnSpc>
              <a:buNone/>
            </a:pPr>
            <a:r>
              <a:rPr lang="en-US" sz="1100" dirty="0"/>
              <a:t>Moving from </a:t>
            </a:r>
            <a:r>
              <a:rPr lang="en-US" sz="1100" b="1" dirty="0"/>
              <a:t>Luiss Strategic Plan</a:t>
            </a:r>
            <a:r>
              <a:rPr lang="en-US" sz="1100" dirty="0"/>
              <a:t>, the </a:t>
            </a:r>
            <a:r>
              <a:rPr lang="en-US" sz="1100" b="1" dirty="0"/>
              <a:t>Sustainability Plan </a:t>
            </a:r>
            <a:r>
              <a:rPr lang="en-US" sz="1100" dirty="0"/>
              <a:t>identifies </a:t>
            </a:r>
            <a:r>
              <a:rPr lang="en-US" sz="1100" b="1" dirty="0"/>
              <a:t>Vision, Mission, Values </a:t>
            </a:r>
            <a:r>
              <a:rPr lang="en-US" sz="1100" dirty="0"/>
              <a:t>and </a:t>
            </a:r>
            <a:r>
              <a:rPr lang="en-US" sz="1100" b="1" dirty="0"/>
              <a:t>Governance</a:t>
            </a:r>
            <a:r>
              <a:rPr lang="en-US" sz="1100" dirty="0"/>
              <a:t> and provides 5 areas of intervention, each of which is associated with specific goals. The sixth area, Diversity &amp; Inclusion, is transversal to the other 5 and guides their objectives and actions.</a:t>
            </a:r>
          </a:p>
          <a:p>
            <a:pPr marL="457200" indent="-457200">
              <a:lnSpc>
                <a:spcPct val="100000"/>
              </a:lnSpc>
              <a:buFont typeface="+mj-lt"/>
              <a:buAutoNum type="arabicPeriod"/>
            </a:pPr>
            <a:r>
              <a:rPr lang="en-US" sz="1100" b="1" dirty="0"/>
              <a:t>Teaching</a:t>
            </a:r>
            <a:r>
              <a:rPr lang="en-US" sz="1100" dirty="0"/>
              <a:t> - Student learning and experiences</a:t>
            </a:r>
          </a:p>
          <a:p>
            <a:pPr marL="457200" indent="-457200">
              <a:lnSpc>
                <a:spcPct val="100000"/>
              </a:lnSpc>
              <a:buFont typeface="+mj-lt"/>
              <a:buAutoNum type="arabicPeriod"/>
            </a:pPr>
            <a:r>
              <a:rPr lang="en-US" sz="1100" b="1" dirty="0"/>
              <a:t>Faculty Scientific Research</a:t>
            </a:r>
          </a:p>
          <a:p>
            <a:pPr marL="457200" indent="-457200">
              <a:lnSpc>
                <a:spcPct val="100000"/>
              </a:lnSpc>
              <a:buFont typeface="+mj-lt"/>
              <a:buAutoNum type="arabicPeriod"/>
            </a:pPr>
            <a:r>
              <a:rPr lang="en-US" sz="1100" b="1" dirty="0"/>
              <a:t>Facilities &amp; campus operations</a:t>
            </a:r>
          </a:p>
          <a:p>
            <a:pPr marL="457200" indent="-457200">
              <a:lnSpc>
                <a:spcPct val="100000"/>
              </a:lnSpc>
              <a:buFont typeface="+mj-lt"/>
              <a:buAutoNum type="arabicPeriod"/>
            </a:pPr>
            <a:r>
              <a:rPr lang="en-US" sz="1100" b="1" dirty="0"/>
              <a:t>People &amp; Culture</a:t>
            </a:r>
          </a:p>
          <a:p>
            <a:pPr marL="457200" indent="-457200">
              <a:lnSpc>
                <a:spcPct val="100000"/>
              </a:lnSpc>
              <a:buFont typeface="+mj-lt"/>
              <a:buAutoNum type="arabicPeriod"/>
            </a:pPr>
            <a:r>
              <a:rPr lang="en-US" sz="1100" b="1" dirty="0"/>
              <a:t>Communication &amp; Engagement</a:t>
            </a:r>
          </a:p>
          <a:p>
            <a:pPr marL="457200" indent="-457200">
              <a:lnSpc>
                <a:spcPct val="100000"/>
              </a:lnSpc>
              <a:buFont typeface="+mj-lt"/>
              <a:buAutoNum type="arabicPeriod"/>
            </a:pPr>
            <a:r>
              <a:rPr lang="en-US" sz="1100" b="1" dirty="0"/>
              <a:t>Diversity &amp; Inclusion</a:t>
            </a:r>
          </a:p>
          <a:p>
            <a:pPr>
              <a:lnSpc>
                <a:spcPct val="100000"/>
              </a:lnSpc>
            </a:pPr>
            <a:endParaRPr lang="en-US" sz="1100" dirty="0"/>
          </a:p>
        </p:txBody>
      </p:sp>
      <p:sp>
        <p:nvSpPr>
          <p:cNvPr id="56" name="Rectangle 55">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5">
            <a:extLst>
              <a:ext uri="{FF2B5EF4-FFF2-40B4-BE49-F238E27FC236}">
                <a16:creationId xmlns:a16="http://schemas.microsoft.com/office/drawing/2014/main" id="{833D85B5-DD3B-0F60-9F98-3E28F1C70C4F}"/>
              </a:ext>
            </a:extLst>
          </p:cNvPr>
          <p:cNvPicPr>
            <a:picLocks noChangeAspect="1"/>
          </p:cNvPicPr>
          <p:nvPr/>
        </p:nvPicPr>
        <p:blipFill rotWithShape="1">
          <a:blip r:embed="rId3"/>
          <a:srcRect t="18773" r="1" b="13352"/>
          <a:stretch/>
        </p:blipFill>
        <p:spPr>
          <a:xfrm>
            <a:off x="5987738" y="650494"/>
            <a:ext cx="5628018" cy="5324142"/>
          </a:xfrm>
          <a:prstGeom prst="rect">
            <a:avLst/>
          </a:prstGeom>
        </p:spPr>
      </p:pic>
      <p:sp>
        <p:nvSpPr>
          <p:cNvPr id="3" name="Segnaposto numero diapositiva 2">
            <a:extLst>
              <a:ext uri="{FF2B5EF4-FFF2-40B4-BE49-F238E27FC236}">
                <a16:creationId xmlns:a16="http://schemas.microsoft.com/office/drawing/2014/main" id="{AE511F86-CC4A-43B8-BD70-3605B8FAB888}"/>
              </a:ext>
            </a:extLst>
          </p:cNvPr>
          <p:cNvSpPr>
            <a:spLocks noGrp="1"/>
          </p:cNvSpPr>
          <p:nvPr>
            <p:ph type="sldNum" sz="quarter" idx="12"/>
          </p:nvPr>
        </p:nvSpPr>
        <p:spPr>
          <a:xfrm>
            <a:off x="9020135" y="6142655"/>
            <a:ext cx="2743200" cy="365125"/>
          </a:xfrm>
        </p:spPr>
        <p:txBody>
          <a:bodyPr>
            <a:normAutofit/>
          </a:bodyPr>
          <a:lstStyle/>
          <a:p>
            <a:pPr>
              <a:spcAft>
                <a:spcPts val="600"/>
              </a:spcAft>
            </a:pPr>
            <a:fld id="{DD589A36-170F-7348-BCDB-23CF9D860473}" type="slidenum">
              <a:rPr lang="it-IT" smtClean="0"/>
              <a:pPr>
                <a:spcAft>
                  <a:spcPts val="600"/>
                </a:spcAft>
              </a:pPr>
              <a:t>19</a:t>
            </a:fld>
            <a:endParaRPr lang="it-IT" dirty="0"/>
          </a:p>
        </p:txBody>
      </p:sp>
      <p:pic>
        <p:nvPicPr>
          <p:cNvPr id="12" name="Immagine 11" descr="Immagine che contiene Carattere, Elementi grafici, schermata, grafica&#10;&#10;Descrizione generata automaticamente">
            <a:extLst>
              <a:ext uri="{FF2B5EF4-FFF2-40B4-BE49-F238E27FC236}">
                <a16:creationId xmlns:a16="http://schemas.microsoft.com/office/drawing/2014/main" id="{F05D2B93-7193-9F82-277C-3B1718F27876}"/>
              </a:ext>
            </a:extLst>
          </p:cNvPr>
          <p:cNvPicPr>
            <a:picLocks noChangeAspect="1"/>
          </p:cNvPicPr>
          <p:nvPr/>
        </p:nvPicPr>
        <p:blipFill>
          <a:blip r:embed="rId4"/>
          <a:stretch>
            <a:fillRect/>
          </a:stretch>
        </p:blipFill>
        <p:spPr>
          <a:xfrm>
            <a:off x="428665" y="6112982"/>
            <a:ext cx="1699572" cy="314377"/>
          </a:xfrm>
          <a:prstGeom prst="rect">
            <a:avLst/>
          </a:prstGeom>
        </p:spPr>
      </p:pic>
    </p:spTree>
    <p:extLst>
      <p:ext uri="{BB962C8B-B14F-4D97-AF65-F5344CB8AC3E}">
        <p14:creationId xmlns:p14="http://schemas.microsoft.com/office/powerpoint/2010/main" val="1073096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olo 46">
            <a:extLst>
              <a:ext uri="{FF2B5EF4-FFF2-40B4-BE49-F238E27FC236}">
                <a16:creationId xmlns:a16="http://schemas.microsoft.com/office/drawing/2014/main" id="{81426377-1A7E-8148-A8FB-3EF0D0F062AE}"/>
              </a:ext>
            </a:extLst>
          </p:cNvPr>
          <p:cNvSpPr>
            <a:spLocks noGrp="1"/>
          </p:cNvSpPr>
          <p:nvPr>
            <p:ph type="title"/>
          </p:nvPr>
        </p:nvSpPr>
        <p:spPr/>
        <p:txBody>
          <a:bodyPr>
            <a:noAutofit/>
          </a:bodyPr>
          <a:lstStyle/>
          <a:p>
            <a:r>
              <a:rPr lang="en-US" sz="4800" dirty="0"/>
              <a:t>Something about Luiss</a:t>
            </a:r>
            <a:endParaRPr lang="it-IT" sz="4800" dirty="0"/>
          </a:p>
        </p:txBody>
      </p:sp>
    </p:spTree>
    <p:extLst>
      <p:ext uri="{BB962C8B-B14F-4D97-AF65-F5344CB8AC3E}">
        <p14:creationId xmlns:p14="http://schemas.microsoft.com/office/powerpoint/2010/main" val="835852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olo 46">
            <a:extLst>
              <a:ext uri="{FF2B5EF4-FFF2-40B4-BE49-F238E27FC236}">
                <a16:creationId xmlns:a16="http://schemas.microsoft.com/office/drawing/2014/main" id="{81426377-1A7E-8148-A8FB-3EF0D0F062AE}"/>
              </a:ext>
            </a:extLst>
          </p:cNvPr>
          <p:cNvSpPr>
            <a:spLocks noGrp="1"/>
          </p:cNvSpPr>
          <p:nvPr>
            <p:ph type="title"/>
          </p:nvPr>
        </p:nvSpPr>
        <p:spPr>
          <a:xfrm>
            <a:off x="419100" y="365125"/>
            <a:ext cx="10164086" cy="993775"/>
          </a:xfrm>
        </p:spPr>
        <p:txBody>
          <a:bodyPr>
            <a:normAutofit/>
          </a:bodyPr>
          <a:lstStyle/>
          <a:p>
            <a:r>
              <a:rPr lang="it-IT" sz="2400" dirty="0">
                <a:latin typeface="Luiss Sans" pitchFamily="2" charset="0"/>
              </a:rPr>
              <a:t>How do </a:t>
            </a:r>
            <a:r>
              <a:rPr lang="it-IT" sz="2400" dirty="0" err="1">
                <a:latin typeface="Luiss Sans" pitchFamily="2" charset="0"/>
              </a:rPr>
              <a:t>we</a:t>
            </a:r>
            <a:r>
              <a:rPr lang="it-IT" sz="2400" dirty="0">
                <a:latin typeface="Luiss Sans" pitchFamily="2" charset="0"/>
              </a:rPr>
              <a:t> work?</a:t>
            </a:r>
          </a:p>
        </p:txBody>
      </p:sp>
      <p:sp>
        <p:nvSpPr>
          <p:cNvPr id="38" name="Segnaposto testo 37">
            <a:extLst>
              <a:ext uri="{FF2B5EF4-FFF2-40B4-BE49-F238E27FC236}">
                <a16:creationId xmlns:a16="http://schemas.microsoft.com/office/drawing/2014/main" id="{D7506231-5CF1-204D-AEA6-D5094E4CBD13}"/>
              </a:ext>
            </a:extLst>
          </p:cNvPr>
          <p:cNvSpPr>
            <a:spLocks noGrp="1"/>
          </p:cNvSpPr>
          <p:nvPr>
            <p:ph idx="1"/>
          </p:nvPr>
        </p:nvSpPr>
        <p:spPr>
          <a:xfrm>
            <a:off x="1105374" y="911095"/>
            <a:ext cx="4449860" cy="3896491"/>
          </a:xfrm>
        </p:spPr>
        <p:txBody>
          <a:bodyPr anchor="ctr">
            <a:normAutofit/>
          </a:bodyPr>
          <a:lstStyle/>
          <a:p>
            <a:pPr marL="0" indent="0">
              <a:buNone/>
            </a:pPr>
            <a:endParaRPr lang="it-IT" sz="2400" dirty="0"/>
          </a:p>
          <a:p>
            <a:r>
              <a:rPr lang="en-US" sz="1400" dirty="0"/>
              <a:t>Every year we conduct a survey asking every office what they did about sustainability</a:t>
            </a:r>
          </a:p>
          <a:p>
            <a:r>
              <a:rPr lang="en-US" sz="1400" dirty="0"/>
              <a:t>Sustainability KPIs</a:t>
            </a:r>
            <a:endParaRPr lang="it-IT" sz="1400" dirty="0"/>
          </a:p>
        </p:txBody>
      </p:sp>
      <p:sp>
        <p:nvSpPr>
          <p:cNvPr id="7" name="Segnaposto numero diapositiva 6"/>
          <p:cNvSpPr>
            <a:spLocks noGrp="1"/>
          </p:cNvSpPr>
          <p:nvPr>
            <p:ph type="sldNum" sz="quarter" idx="12"/>
          </p:nvPr>
        </p:nvSpPr>
        <p:spPr/>
        <p:txBody>
          <a:bodyPr/>
          <a:lstStyle/>
          <a:p>
            <a:fld id="{DD589A36-170F-7348-BCDB-23CF9D860473}" type="slidenum">
              <a:rPr lang="it-IT" smtClean="0"/>
              <a:t>20</a:t>
            </a:fld>
            <a:endParaRPr lang="it-IT"/>
          </a:p>
        </p:txBody>
      </p:sp>
      <p:sp>
        <p:nvSpPr>
          <p:cNvPr id="6" name="Segnaposto testo 37">
            <a:extLst>
              <a:ext uri="{FF2B5EF4-FFF2-40B4-BE49-F238E27FC236}">
                <a16:creationId xmlns:a16="http://schemas.microsoft.com/office/drawing/2014/main" id="{9D16C385-F16A-2FE6-5B8B-9AA7647D58A1}"/>
              </a:ext>
            </a:extLst>
          </p:cNvPr>
          <p:cNvSpPr txBox="1">
            <a:spLocks/>
          </p:cNvSpPr>
          <p:nvPr/>
        </p:nvSpPr>
        <p:spPr>
          <a:xfrm>
            <a:off x="484981" y="-293232"/>
            <a:ext cx="11222038" cy="4339955"/>
          </a:xfrm>
          <a:prstGeom prst="rect">
            <a:avLst/>
          </a:prstGeom>
        </p:spPr>
        <p:txBody>
          <a:bodyPr vert="horz" lIns="91440" tIns="45720" rIns="91440" bIns="45720" rtlCol="0" anchor="ctr">
            <a:normAutofit/>
          </a:bodyPr>
          <a:lstStyle>
            <a:lvl1pPr marL="228600" indent="-228600" algn="l" defTabSz="914400" rtl="0" eaLnBrk="1" latinLnBrk="0" hangingPunct="1">
              <a:lnSpc>
                <a:spcPct val="110000"/>
              </a:lnSpc>
              <a:spcBef>
                <a:spcPts val="1800"/>
              </a:spcBef>
              <a:buFont typeface="Arial" panose="020B0604020202020204" pitchFamily="34" charset="0"/>
              <a:buChar char="•"/>
              <a:defRPr sz="3200" b="0" i="0" kern="1200">
                <a:solidFill>
                  <a:schemeClr val="tx1">
                    <a:lumMod val="65000"/>
                    <a:lumOff val="35000"/>
                  </a:schemeClr>
                </a:solidFill>
                <a:latin typeface="Luiss Sans" pitchFamily="2" charset="0"/>
                <a:ea typeface="Luiss Sans" pitchFamily="2"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2400" dirty="0" err="1"/>
              <a:t>We</a:t>
            </a:r>
            <a:r>
              <a:rPr lang="it-IT" sz="2400" dirty="0"/>
              <a:t> work in </a:t>
            </a:r>
            <a:r>
              <a:rPr lang="it-IT" sz="2400" dirty="0" err="1"/>
              <a:t>two</a:t>
            </a:r>
            <a:r>
              <a:rPr lang="it-IT" sz="2400" dirty="0"/>
              <a:t> </a:t>
            </a:r>
            <a:r>
              <a:rPr lang="it-IT" sz="2400" dirty="0" err="1"/>
              <a:t>main</a:t>
            </a:r>
            <a:r>
              <a:rPr lang="it-IT" sz="2400" dirty="0"/>
              <a:t> </a:t>
            </a:r>
            <a:r>
              <a:rPr lang="it-IT" sz="2400" dirty="0" err="1"/>
              <a:t>directions</a:t>
            </a:r>
            <a:r>
              <a:rPr lang="it-IT" sz="2400" dirty="0"/>
              <a:t>:</a:t>
            </a:r>
          </a:p>
        </p:txBody>
      </p:sp>
      <p:sp>
        <p:nvSpPr>
          <p:cNvPr id="11" name="Segnaposto testo 37">
            <a:extLst>
              <a:ext uri="{FF2B5EF4-FFF2-40B4-BE49-F238E27FC236}">
                <a16:creationId xmlns:a16="http://schemas.microsoft.com/office/drawing/2014/main" id="{97D3CCA1-4EB8-2934-8DC9-9343F68C91F6}"/>
              </a:ext>
            </a:extLst>
          </p:cNvPr>
          <p:cNvSpPr txBox="1">
            <a:spLocks/>
          </p:cNvSpPr>
          <p:nvPr/>
        </p:nvSpPr>
        <p:spPr>
          <a:xfrm>
            <a:off x="1116975" y="3037807"/>
            <a:ext cx="4449860" cy="3896491"/>
          </a:xfrm>
          <a:prstGeom prst="rect">
            <a:avLst/>
          </a:prstGeom>
        </p:spPr>
        <p:txBody>
          <a:bodyPr vert="horz" lIns="91440" tIns="45720" rIns="91440" bIns="45720" rtlCol="0" anchor="ctr">
            <a:normAutofit/>
          </a:bodyPr>
          <a:lstStyle>
            <a:lvl1pPr marL="228600" indent="-228600" algn="l" defTabSz="914400" rtl="0" eaLnBrk="1" latinLnBrk="0" hangingPunct="1">
              <a:lnSpc>
                <a:spcPct val="110000"/>
              </a:lnSpc>
              <a:spcBef>
                <a:spcPts val="1800"/>
              </a:spcBef>
              <a:buFont typeface="Arial" panose="020B0604020202020204" pitchFamily="34" charset="0"/>
              <a:buChar char="•"/>
              <a:defRPr sz="3200" b="0" i="0" kern="1200">
                <a:solidFill>
                  <a:schemeClr val="tx1">
                    <a:lumMod val="65000"/>
                    <a:lumOff val="35000"/>
                  </a:schemeClr>
                </a:solidFill>
                <a:latin typeface="Luiss Sans" pitchFamily="2" charset="0"/>
                <a:ea typeface="Luiss Sans" pitchFamily="2"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it-IT" sz="2400" dirty="0"/>
          </a:p>
          <a:p>
            <a:pPr marL="0" indent="0">
              <a:buFont typeface="Arial" panose="020B0604020202020204" pitchFamily="34" charset="0"/>
              <a:buNone/>
            </a:pPr>
            <a:r>
              <a:rPr lang="en-US" sz="1400" dirty="0"/>
              <a:t>Looking at rankings, SDGs targets, GRI standards, and according to our Sustainability Plan, we work with colleagues from other departments to run projects</a:t>
            </a:r>
            <a:endParaRPr lang="it-IT" sz="1400" dirty="0"/>
          </a:p>
        </p:txBody>
      </p:sp>
      <p:pic>
        <p:nvPicPr>
          <p:cNvPr id="3" name="Elemento grafico 2" descr="Lampadina e matita con riempimento a tinta unita">
            <a:extLst>
              <a:ext uri="{FF2B5EF4-FFF2-40B4-BE49-F238E27FC236}">
                <a16:creationId xmlns:a16="http://schemas.microsoft.com/office/drawing/2014/main" id="{BB500BC6-6606-0AEE-C12D-9D5FE2F92D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7023" y="4705080"/>
            <a:ext cx="914400" cy="914400"/>
          </a:xfrm>
          <a:prstGeom prst="rect">
            <a:avLst/>
          </a:prstGeom>
        </p:spPr>
      </p:pic>
      <p:pic>
        <p:nvPicPr>
          <p:cNvPr id="9" name="Elemento grafico 8" descr="Lente di ingrandimento con riempimento a tinta unita">
            <a:extLst>
              <a:ext uri="{FF2B5EF4-FFF2-40B4-BE49-F238E27FC236}">
                <a16:creationId xmlns:a16="http://schemas.microsoft.com/office/drawing/2014/main" id="{7EECEA48-4ECF-B5F6-BB56-F1C29437D0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7023" y="2795064"/>
            <a:ext cx="914400" cy="914400"/>
          </a:xfrm>
          <a:prstGeom prst="rect">
            <a:avLst/>
          </a:prstGeom>
        </p:spPr>
      </p:pic>
      <p:pic>
        <p:nvPicPr>
          <p:cNvPr id="13" name="Immagine 12">
            <a:extLst>
              <a:ext uri="{FF2B5EF4-FFF2-40B4-BE49-F238E27FC236}">
                <a16:creationId xmlns:a16="http://schemas.microsoft.com/office/drawing/2014/main" id="{6D437356-E573-7D97-1FB2-0F327AD356A8}"/>
              </a:ext>
            </a:extLst>
          </p:cNvPr>
          <p:cNvPicPr>
            <a:picLocks noChangeAspect="1"/>
          </p:cNvPicPr>
          <p:nvPr/>
        </p:nvPicPr>
        <p:blipFill>
          <a:blip r:embed="rId7"/>
          <a:stretch>
            <a:fillRect/>
          </a:stretch>
        </p:blipFill>
        <p:spPr>
          <a:xfrm>
            <a:off x="6636768" y="2384515"/>
            <a:ext cx="1950215" cy="600777"/>
          </a:xfrm>
          <a:prstGeom prst="rect">
            <a:avLst/>
          </a:prstGeom>
        </p:spPr>
      </p:pic>
      <p:pic>
        <p:nvPicPr>
          <p:cNvPr id="14" name="Picture 4" descr="Green printing - artigraficheparini.it Greenprinting – Arti Grafiche Parini">
            <a:extLst>
              <a:ext uri="{FF2B5EF4-FFF2-40B4-BE49-F238E27FC236}">
                <a16:creationId xmlns:a16="http://schemas.microsoft.com/office/drawing/2014/main" id="{84A4167C-2F47-8B8F-CC28-4090F5E9FF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24399" y="545509"/>
            <a:ext cx="2622524" cy="1664652"/>
          </a:xfrm>
          <a:prstGeom prst="rect">
            <a:avLst/>
          </a:prstGeom>
          <a:noFill/>
          <a:extLst>
            <a:ext uri="{909E8E84-426E-40DD-AFC4-6F175D3DCCD1}">
              <a14:hiddenFill xmlns:a14="http://schemas.microsoft.com/office/drawing/2010/main">
                <a:solidFill>
                  <a:srgbClr val="FFFFFF"/>
                </a:solidFill>
              </a14:hiddenFill>
            </a:ext>
          </a:extLst>
        </p:spPr>
      </p:pic>
      <p:pic>
        <p:nvPicPr>
          <p:cNvPr id="17" name="Immagine 16">
            <a:extLst>
              <a:ext uri="{FF2B5EF4-FFF2-40B4-BE49-F238E27FC236}">
                <a16:creationId xmlns:a16="http://schemas.microsoft.com/office/drawing/2014/main" id="{46C0AE3B-FA56-C182-1F67-3BA57434B6E1}"/>
              </a:ext>
            </a:extLst>
          </p:cNvPr>
          <p:cNvPicPr>
            <a:picLocks noChangeAspect="1"/>
          </p:cNvPicPr>
          <p:nvPr/>
        </p:nvPicPr>
        <p:blipFill>
          <a:blip r:embed="rId9"/>
          <a:stretch>
            <a:fillRect/>
          </a:stretch>
        </p:blipFill>
        <p:spPr>
          <a:xfrm>
            <a:off x="9412804" y="526574"/>
            <a:ext cx="2239108" cy="1700623"/>
          </a:xfrm>
          <a:prstGeom prst="rect">
            <a:avLst/>
          </a:prstGeom>
        </p:spPr>
      </p:pic>
      <p:pic>
        <p:nvPicPr>
          <p:cNvPr id="18" name="Immagine 17">
            <a:extLst>
              <a:ext uri="{FF2B5EF4-FFF2-40B4-BE49-F238E27FC236}">
                <a16:creationId xmlns:a16="http://schemas.microsoft.com/office/drawing/2014/main" id="{D2F440DE-4F46-7863-4B44-98C41FE077C5}"/>
              </a:ext>
            </a:extLst>
          </p:cNvPr>
          <p:cNvPicPr>
            <a:picLocks noChangeAspect="1"/>
          </p:cNvPicPr>
          <p:nvPr/>
        </p:nvPicPr>
        <p:blipFill>
          <a:blip r:embed="rId10"/>
          <a:stretch>
            <a:fillRect/>
          </a:stretch>
        </p:blipFill>
        <p:spPr>
          <a:xfrm>
            <a:off x="6724399" y="3229500"/>
            <a:ext cx="1704540" cy="2469844"/>
          </a:xfrm>
          <a:prstGeom prst="rect">
            <a:avLst/>
          </a:prstGeom>
        </p:spPr>
      </p:pic>
      <p:pic>
        <p:nvPicPr>
          <p:cNvPr id="21" name="Immagine 20">
            <a:extLst>
              <a:ext uri="{FF2B5EF4-FFF2-40B4-BE49-F238E27FC236}">
                <a16:creationId xmlns:a16="http://schemas.microsoft.com/office/drawing/2014/main" id="{48EE9E5A-502D-2E40-31CB-674C341F35FC}"/>
              </a:ext>
            </a:extLst>
          </p:cNvPr>
          <p:cNvPicPr>
            <a:picLocks noChangeAspect="1"/>
          </p:cNvPicPr>
          <p:nvPr/>
        </p:nvPicPr>
        <p:blipFill>
          <a:blip r:embed="rId11"/>
          <a:stretch>
            <a:fillRect/>
          </a:stretch>
        </p:blipFill>
        <p:spPr>
          <a:xfrm>
            <a:off x="8686817" y="2318885"/>
            <a:ext cx="1451973" cy="1784343"/>
          </a:xfrm>
          <a:prstGeom prst="rect">
            <a:avLst/>
          </a:prstGeom>
        </p:spPr>
      </p:pic>
      <p:pic>
        <p:nvPicPr>
          <p:cNvPr id="22" name="Immagine 21">
            <a:extLst>
              <a:ext uri="{FF2B5EF4-FFF2-40B4-BE49-F238E27FC236}">
                <a16:creationId xmlns:a16="http://schemas.microsoft.com/office/drawing/2014/main" id="{DE86600B-1F2F-4CA6-E761-7B18B9538FC4}"/>
              </a:ext>
            </a:extLst>
          </p:cNvPr>
          <p:cNvPicPr>
            <a:picLocks noChangeAspect="1"/>
          </p:cNvPicPr>
          <p:nvPr/>
        </p:nvPicPr>
        <p:blipFill rotWithShape="1">
          <a:blip r:embed="rId12"/>
          <a:srcRect t="15356" r="2" b="17564"/>
          <a:stretch/>
        </p:blipFill>
        <p:spPr>
          <a:xfrm>
            <a:off x="8544391" y="4314071"/>
            <a:ext cx="3093711" cy="1385273"/>
          </a:xfrm>
          <a:prstGeom prst="rect">
            <a:avLst/>
          </a:prstGeom>
        </p:spPr>
      </p:pic>
      <p:pic>
        <p:nvPicPr>
          <p:cNvPr id="23" name="Immagine 22" descr="Immagine che contiene vestiti, persona, aria aperta, uomo&#10;&#10;Descrizione generata automaticamente">
            <a:extLst>
              <a:ext uri="{FF2B5EF4-FFF2-40B4-BE49-F238E27FC236}">
                <a16:creationId xmlns:a16="http://schemas.microsoft.com/office/drawing/2014/main" id="{568DE55D-9F0D-5E04-ED6C-6F666CBBE536}"/>
              </a:ext>
            </a:extLst>
          </p:cNvPr>
          <p:cNvPicPr>
            <a:picLocks noChangeAspect="1"/>
          </p:cNvPicPr>
          <p:nvPr/>
        </p:nvPicPr>
        <p:blipFill>
          <a:blip r:embed="rId13"/>
          <a:stretch>
            <a:fillRect/>
          </a:stretch>
        </p:blipFill>
        <p:spPr>
          <a:xfrm>
            <a:off x="10255060" y="2283376"/>
            <a:ext cx="1391522" cy="1855363"/>
          </a:xfrm>
          <a:prstGeom prst="rect">
            <a:avLst/>
          </a:prstGeom>
        </p:spPr>
      </p:pic>
    </p:spTree>
    <p:extLst>
      <p:ext uri="{BB962C8B-B14F-4D97-AF65-F5344CB8AC3E}">
        <p14:creationId xmlns:p14="http://schemas.microsoft.com/office/powerpoint/2010/main" val="3124886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itolo 46">
            <a:extLst>
              <a:ext uri="{FF2B5EF4-FFF2-40B4-BE49-F238E27FC236}">
                <a16:creationId xmlns:a16="http://schemas.microsoft.com/office/drawing/2014/main" id="{81426377-1A7E-8148-A8FB-3EF0D0F062AE}"/>
              </a:ext>
            </a:extLst>
          </p:cNvPr>
          <p:cNvSpPr>
            <a:spLocks noGrp="1"/>
          </p:cNvSpPr>
          <p:nvPr>
            <p:ph type="title"/>
          </p:nvPr>
        </p:nvSpPr>
        <p:spPr>
          <a:xfrm>
            <a:off x="6151294" y="486184"/>
            <a:ext cx="5397237" cy="1325563"/>
          </a:xfrm>
        </p:spPr>
        <p:txBody>
          <a:bodyPr>
            <a:normAutofit/>
          </a:bodyPr>
          <a:lstStyle/>
          <a:p>
            <a:r>
              <a:rPr lang="it-IT"/>
              <a:t>Focus on: Sustainability KPIs</a:t>
            </a:r>
            <a:endParaRPr lang="it-IT" b="0" dirty="0">
              <a:latin typeface="Luiss type regular Sans" pitchFamily="2" charset="77"/>
            </a:endParaRPr>
          </a:p>
        </p:txBody>
      </p:sp>
      <p:pic>
        <p:nvPicPr>
          <p:cNvPr id="5" name="Immagine 4" descr="Immagine che contiene testo&#10;&#10;Descrizione generata automaticamente">
            <a:extLst>
              <a:ext uri="{FF2B5EF4-FFF2-40B4-BE49-F238E27FC236}">
                <a16:creationId xmlns:a16="http://schemas.microsoft.com/office/drawing/2014/main" id="{8332FDF2-CE38-6D30-1336-4AA6113B0BB5}"/>
              </a:ext>
            </a:extLst>
          </p:cNvPr>
          <p:cNvPicPr>
            <a:picLocks noChangeAspect="1"/>
          </p:cNvPicPr>
          <p:nvPr/>
        </p:nvPicPr>
        <p:blipFill>
          <a:blip r:embed="rId3"/>
          <a:stretch>
            <a:fillRect/>
          </a:stretch>
        </p:blipFill>
        <p:spPr>
          <a:xfrm>
            <a:off x="698353" y="1606563"/>
            <a:ext cx="4555700" cy="717522"/>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54" name="Freeform: Shape 53">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magine 3">
            <a:extLst>
              <a:ext uri="{FF2B5EF4-FFF2-40B4-BE49-F238E27FC236}">
                <a16:creationId xmlns:a16="http://schemas.microsoft.com/office/drawing/2014/main" id="{DAC7C001-F627-4B9F-BE4B-62586B79B45A}"/>
              </a:ext>
            </a:extLst>
          </p:cNvPr>
          <p:cNvPicPr>
            <a:picLocks noChangeAspect="1"/>
          </p:cNvPicPr>
          <p:nvPr/>
        </p:nvPicPr>
        <p:blipFill rotWithShape="1">
          <a:blip r:embed="rId4"/>
          <a:srcRect l="959" t="6615" r="9406" b="10270"/>
          <a:stretch/>
        </p:blipFill>
        <p:spPr>
          <a:xfrm>
            <a:off x="698353" y="3704585"/>
            <a:ext cx="4555700" cy="2376180"/>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38" name="Segnaposto testo 37">
            <a:extLst>
              <a:ext uri="{FF2B5EF4-FFF2-40B4-BE49-F238E27FC236}">
                <a16:creationId xmlns:a16="http://schemas.microsoft.com/office/drawing/2014/main" id="{D7506231-5CF1-204D-AEA6-D5094E4CBD13}"/>
              </a:ext>
            </a:extLst>
          </p:cNvPr>
          <p:cNvSpPr>
            <a:spLocks noGrp="1"/>
          </p:cNvSpPr>
          <p:nvPr>
            <p:ph idx="1"/>
          </p:nvPr>
        </p:nvSpPr>
        <p:spPr>
          <a:xfrm>
            <a:off x="6151294" y="1946684"/>
            <a:ext cx="5397237" cy="4351338"/>
          </a:xfrm>
        </p:spPr>
        <p:txBody>
          <a:bodyPr>
            <a:normAutofit/>
          </a:bodyPr>
          <a:lstStyle/>
          <a:p>
            <a:pPr marL="0" indent="0">
              <a:lnSpc>
                <a:spcPct val="100000"/>
              </a:lnSpc>
              <a:buNone/>
            </a:pPr>
            <a:r>
              <a:rPr lang="it-IT" sz="2200" dirty="0" err="1"/>
              <a:t>Starting</a:t>
            </a:r>
            <a:r>
              <a:rPr lang="it-IT" sz="2200" dirty="0"/>
              <a:t> from the Agenda 2030, the 6 </a:t>
            </a:r>
            <a:r>
              <a:rPr lang="it-IT" sz="2200" dirty="0" err="1"/>
              <a:t>pillars</a:t>
            </a:r>
            <a:r>
              <a:rPr lang="it-IT" sz="2200" dirty="0"/>
              <a:t> of </a:t>
            </a:r>
            <a:r>
              <a:rPr lang="it-IT" sz="2200" dirty="0" err="1"/>
              <a:t>our</a:t>
            </a:r>
            <a:r>
              <a:rPr lang="it-IT" sz="2200" dirty="0"/>
              <a:t> Sustainability Plan and the GRI standards, </a:t>
            </a:r>
            <a:r>
              <a:rPr lang="it-IT" sz="2200" dirty="0" err="1"/>
              <a:t>we</a:t>
            </a:r>
            <a:r>
              <a:rPr lang="it-IT" sz="2200" dirty="0"/>
              <a:t> </a:t>
            </a:r>
            <a:r>
              <a:rPr lang="it-IT" sz="2200" dirty="0" err="1"/>
              <a:t>identified</a:t>
            </a:r>
            <a:r>
              <a:rPr lang="it-IT" sz="2200" b="1" dirty="0"/>
              <a:t> </a:t>
            </a:r>
            <a:r>
              <a:rPr lang="it-IT" sz="2200" b="1" dirty="0">
                <a:solidFill>
                  <a:srgbClr val="00B2A9"/>
                </a:solidFill>
              </a:rPr>
              <a:t>a set of more </a:t>
            </a:r>
            <a:r>
              <a:rPr lang="it-IT" sz="2200" b="1" dirty="0" err="1">
                <a:solidFill>
                  <a:srgbClr val="00B2A9"/>
                </a:solidFill>
              </a:rPr>
              <a:t>than</a:t>
            </a:r>
            <a:r>
              <a:rPr lang="it-IT" sz="2200" b="1" dirty="0">
                <a:solidFill>
                  <a:srgbClr val="00B2A9"/>
                </a:solidFill>
              </a:rPr>
              <a:t> 200 performance </a:t>
            </a:r>
            <a:r>
              <a:rPr lang="it-IT" sz="2200" b="1" dirty="0" err="1">
                <a:solidFill>
                  <a:srgbClr val="00B2A9"/>
                </a:solidFill>
              </a:rPr>
              <a:t>indicators</a:t>
            </a:r>
            <a:r>
              <a:rPr lang="it-IT" sz="2200" b="1" dirty="0"/>
              <a:t> </a:t>
            </a:r>
            <a:r>
              <a:rPr lang="it-IT" sz="2200" dirty="0"/>
              <a:t>to monitor and </a:t>
            </a:r>
            <a:r>
              <a:rPr lang="it-IT" sz="2200" dirty="0" err="1"/>
              <a:t>improve</a:t>
            </a:r>
            <a:r>
              <a:rPr lang="it-IT" sz="2200" dirty="0"/>
              <a:t> </a:t>
            </a:r>
            <a:r>
              <a:rPr lang="it-IT" sz="2200" dirty="0" err="1"/>
              <a:t>our</a:t>
            </a:r>
            <a:r>
              <a:rPr lang="it-IT" sz="2200" dirty="0"/>
              <a:t> performances. </a:t>
            </a:r>
          </a:p>
          <a:p>
            <a:pPr marL="0" indent="0">
              <a:lnSpc>
                <a:spcPct val="100000"/>
              </a:lnSpc>
              <a:buNone/>
            </a:pPr>
            <a:r>
              <a:rPr lang="it-IT" sz="2200" dirty="0"/>
              <a:t>Some </a:t>
            </a:r>
            <a:r>
              <a:rPr lang="it-IT" sz="2200" dirty="0" err="1"/>
              <a:t>indicators</a:t>
            </a:r>
            <a:r>
              <a:rPr lang="it-IT" sz="2200" dirty="0"/>
              <a:t> are part of the general performance monitoring system of the University.</a:t>
            </a:r>
          </a:p>
          <a:p>
            <a:pPr marL="0" indent="0">
              <a:lnSpc>
                <a:spcPct val="100000"/>
              </a:lnSpc>
              <a:buNone/>
            </a:pPr>
            <a:r>
              <a:rPr lang="en-US" sz="2200" dirty="0"/>
              <a:t>In addition, a section dedicated to Sustainability has been developed in the University’s monitoring platform.</a:t>
            </a:r>
            <a:endParaRPr lang="it-IT" sz="2200" dirty="0"/>
          </a:p>
        </p:txBody>
      </p:sp>
      <p:sp>
        <p:nvSpPr>
          <p:cNvPr id="56" name="Arc 55">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egnaposto numero diapositiva 2">
            <a:extLst>
              <a:ext uri="{FF2B5EF4-FFF2-40B4-BE49-F238E27FC236}">
                <a16:creationId xmlns:a16="http://schemas.microsoft.com/office/drawing/2014/main" id="{85C6056D-1263-4B19-8D0A-55E34A38C69F}"/>
              </a:ext>
            </a:extLst>
          </p:cNvPr>
          <p:cNvSpPr>
            <a:spLocks noGrp="1"/>
          </p:cNvSpPr>
          <p:nvPr>
            <p:ph type="sldNum" sz="quarter" idx="12"/>
          </p:nvPr>
        </p:nvSpPr>
        <p:spPr>
          <a:xfrm>
            <a:off x="8966650" y="6150342"/>
            <a:ext cx="2743200" cy="365125"/>
          </a:xfrm>
        </p:spPr>
        <p:txBody>
          <a:bodyPr>
            <a:normAutofit/>
          </a:bodyPr>
          <a:lstStyle/>
          <a:p>
            <a:pPr>
              <a:spcAft>
                <a:spcPts val="600"/>
              </a:spcAft>
            </a:pPr>
            <a:fld id="{DD589A36-170F-7348-BCDB-23CF9D860473}" type="slidenum">
              <a:rPr lang="it-IT" smtClean="0"/>
              <a:pPr>
                <a:spcAft>
                  <a:spcPts val="600"/>
                </a:spcAft>
              </a:pPr>
              <a:t>21</a:t>
            </a:fld>
            <a:endParaRPr lang="it-IT" dirty="0"/>
          </a:p>
        </p:txBody>
      </p:sp>
      <p:pic>
        <p:nvPicPr>
          <p:cNvPr id="10" name="Immagine 9" descr="Immagine che contiene Carattere, Elementi grafici, schermata, grafica&#10;&#10;Descrizione generata automaticamente">
            <a:extLst>
              <a:ext uri="{FF2B5EF4-FFF2-40B4-BE49-F238E27FC236}">
                <a16:creationId xmlns:a16="http://schemas.microsoft.com/office/drawing/2014/main" id="{58C0383A-4881-5181-A77C-87F08E56CF89}"/>
              </a:ext>
            </a:extLst>
          </p:cNvPr>
          <p:cNvPicPr>
            <a:picLocks noChangeAspect="1"/>
          </p:cNvPicPr>
          <p:nvPr/>
        </p:nvPicPr>
        <p:blipFill>
          <a:blip r:embed="rId5"/>
          <a:stretch>
            <a:fillRect/>
          </a:stretch>
        </p:blipFill>
        <p:spPr>
          <a:xfrm>
            <a:off x="409575" y="6298022"/>
            <a:ext cx="1699572" cy="314377"/>
          </a:xfrm>
          <a:prstGeom prst="rect">
            <a:avLst/>
          </a:prstGeom>
        </p:spPr>
      </p:pic>
    </p:spTree>
    <p:extLst>
      <p:ext uri="{BB962C8B-B14F-4D97-AF65-F5344CB8AC3E}">
        <p14:creationId xmlns:p14="http://schemas.microsoft.com/office/powerpoint/2010/main" val="1007791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itolo 46">
            <a:extLst>
              <a:ext uri="{FF2B5EF4-FFF2-40B4-BE49-F238E27FC236}">
                <a16:creationId xmlns:a16="http://schemas.microsoft.com/office/drawing/2014/main" id="{81426377-1A7E-8148-A8FB-3EF0D0F062AE}"/>
              </a:ext>
            </a:extLst>
          </p:cNvPr>
          <p:cNvSpPr>
            <a:spLocks noGrp="1"/>
          </p:cNvSpPr>
          <p:nvPr>
            <p:ph type="title"/>
          </p:nvPr>
        </p:nvSpPr>
        <p:spPr>
          <a:xfrm>
            <a:off x="589560" y="856180"/>
            <a:ext cx="5279408" cy="1128068"/>
          </a:xfrm>
        </p:spPr>
        <p:txBody>
          <a:bodyPr anchor="ctr">
            <a:normAutofit/>
          </a:bodyPr>
          <a:lstStyle/>
          <a:p>
            <a:r>
              <a:rPr lang="it-IT" sz="3700" dirty="0"/>
              <a:t>Not </a:t>
            </a:r>
            <a:r>
              <a:rPr lang="it-IT" sz="3700" dirty="0" err="1"/>
              <a:t>only</a:t>
            </a:r>
            <a:r>
              <a:rPr lang="it-IT" sz="3700" dirty="0"/>
              <a:t> </a:t>
            </a:r>
            <a:r>
              <a:rPr lang="it-IT" sz="3700" dirty="0" err="1"/>
              <a:t>KPIs</a:t>
            </a:r>
            <a:br>
              <a:rPr lang="it-IT" sz="3700" dirty="0"/>
            </a:br>
            <a:endParaRPr lang="it-IT" sz="3700" b="0" dirty="0">
              <a:latin typeface="Luiss type regular Sans" pitchFamily="2" charset="77"/>
            </a:endParaRPr>
          </a:p>
        </p:txBody>
      </p:sp>
      <p:grpSp>
        <p:nvGrpSpPr>
          <p:cNvPr id="54" name="Group 5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55" name="Rectangle 5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Rectangle 5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egnaposto testo 37">
            <a:extLst>
              <a:ext uri="{FF2B5EF4-FFF2-40B4-BE49-F238E27FC236}">
                <a16:creationId xmlns:a16="http://schemas.microsoft.com/office/drawing/2014/main" id="{D7506231-5CF1-204D-AEA6-D5094E4CBD13}"/>
              </a:ext>
            </a:extLst>
          </p:cNvPr>
          <p:cNvSpPr>
            <a:spLocks noGrp="1"/>
          </p:cNvSpPr>
          <p:nvPr>
            <p:ph idx="1"/>
          </p:nvPr>
        </p:nvSpPr>
        <p:spPr>
          <a:xfrm>
            <a:off x="590719" y="2330505"/>
            <a:ext cx="5278066" cy="3979585"/>
          </a:xfrm>
        </p:spPr>
        <p:txBody>
          <a:bodyPr anchor="ctr">
            <a:normAutofit/>
          </a:bodyPr>
          <a:lstStyle/>
          <a:p>
            <a:pPr marL="0" indent="0">
              <a:buNone/>
            </a:pPr>
            <a:r>
              <a:rPr lang="it-IT" sz="2000" dirty="0" err="1"/>
              <a:t>We</a:t>
            </a:r>
            <a:r>
              <a:rPr lang="it-IT" sz="2000" dirty="0"/>
              <a:t> monitor </a:t>
            </a:r>
            <a:r>
              <a:rPr lang="it-IT" sz="2000" dirty="0" err="1"/>
              <a:t>all</a:t>
            </a:r>
            <a:r>
              <a:rPr lang="it-IT" sz="2000" dirty="0"/>
              <a:t> the activities </a:t>
            </a:r>
            <a:r>
              <a:rPr lang="it-IT" sz="2000" dirty="0" err="1"/>
              <a:t>related</a:t>
            </a:r>
            <a:r>
              <a:rPr lang="it-IT" sz="2000" dirty="0"/>
              <a:t> to Agenda 2030, so </a:t>
            </a:r>
            <a:r>
              <a:rPr lang="it-IT" sz="2000" dirty="0" err="1"/>
              <a:t>we</a:t>
            </a:r>
            <a:r>
              <a:rPr lang="it-IT" sz="2000" dirty="0"/>
              <a:t> </a:t>
            </a:r>
            <a:r>
              <a:rPr lang="it-IT" sz="2000" dirty="0" err="1"/>
              <a:t>perfectly</a:t>
            </a:r>
            <a:r>
              <a:rPr lang="it-IT" sz="2000" dirty="0"/>
              <a:t> know </a:t>
            </a:r>
            <a:r>
              <a:rPr lang="it-IT" sz="2000" dirty="0" err="1"/>
              <a:t>how</a:t>
            </a:r>
            <a:r>
              <a:rPr lang="it-IT" sz="2000" dirty="0"/>
              <a:t> </a:t>
            </a:r>
            <a:r>
              <a:rPr lang="it-IT" sz="2000" dirty="0" err="1"/>
              <a:t>many</a:t>
            </a:r>
            <a:r>
              <a:rPr lang="it-IT" sz="2000" dirty="0"/>
              <a:t> projects, </a:t>
            </a:r>
            <a:r>
              <a:rPr lang="it-IT" sz="2000" dirty="0" err="1"/>
              <a:t>courses</a:t>
            </a:r>
            <a:r>
              <a:rPr lang="it-IT" sz="2000" dirty="0"/>
              <a:t>, </a:t>
            </a:r>
            <a:r>
              <a:rPr lang="it-IT" sz="2000" dirty="0" err="1"/>
              <a:t>research</a:t>
            </a:r>
            <a:r>
              <a:rPr lang="it-IT" sz="2000" dirty="0"/>
              <a:t> product </a:t>
            </a:r>
            <a:r>
              <a:rPr lang="it-IT" sz="2000" dirty="0" err="1"/>
              <a:t>we</a:t>
            </a:r>
            <a:r>
              <a:rPr lang="it-IT" sz="2000" dirty="0"/>
              <a:t> </a:t>
            </a:r>
            <a:r>
              <a:rPr lang="it-IT" sz="2000" dirty="0" err="1"/>
              <a:t>have</a:t>
            </a:r>
            <a:r>
              <a:rPr lang="it-IT" sz="2000" dirty="0"/>
              <a:t> </a:t>
            </a:r>
            <a:r>
              <a:rPr lang="it-IT" sz="2000" dirty="0" err="1"/>
              <a:t>every</a:t>
            </a:r>
            <a:r>
              <a:rPr lang="it-IT" sz="2000" dirty="0"/>
              <a:t> </a:t>
            </a:r>
            <a:r>
              <a:rPr lang="it-IT" sz="2000" dirty="0" err="1"/>
              <a:t>year</a:t>
            </a:r>
            <a:r>
              <a:rPr lang="it-IT" sz="2000" dirty="0"/>
              <a:t> for </a:t>
            </a:r>
            <a:r>
              <a:rPr lang="it-IT" sz="2000" dirty="0" err="1"/>
              <a:t>each</a:t>
            </a:r>
            <a:r>
              <a:rPr lang="it-IT" sz="2000" dirty="0"/>
              <a:t> SDG.</a:t>
            </a:r>
          </a:p>
          <a:p>
            <a:pPr marL="0" indent="0">
              <a:buNone/>
            </a:pPr>
            <a:endParaRPr lang="it-IT" sz="2000" dirty="0"/>
          </a:p>
        </p:txBody>
      </p:sp>
      <p:sp>
        <p:nvSpPr>
          <p:cNvPr id="60" name="Rectangle 5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a:extLst>
              <a:ext uri="{FF2B5EF4-FFF2-40B4-BE49-F238E27FC236}">
                <a16:creationId xmlns:a16="http://schemas.microsoft.com/office/drawing/2014/main" id="{7920FFF2-4FC8-2A4D-2488-A54F43E8E32B}"/>
              </a:ext>
            </a:extLst>
          </p:cNvPr>
          <p:cNvPicPr>
            <a:picLocks noChangeAspect="1"/>
          </p:cNvPicPr>
          <p:nvPr/>
        </p:nvPicPr>
        <p:blipFill>
          <a:blip r:embed="rId3"/>
          <a:stretch>
            <a:fillRect/>
          </a:stretch>
        </p:blipFill>
        <p:spPr>
          <a:xfrm>
            <a:off x="7083423" y="862841"/>
            <a:ext cx="4397433" cy="1956857"/>
          </a:xfrm>
          <a:prstGeom prst="rect">
            <a:avLst/>
          </a:prstGeom>
        </p:spPr>
      </p:pic>
      <p:sp>
        <p:nvSpPr>
          <p:cNvPr id="64" name="Rectangle 63">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a:extLst>
              <a:ext uri="{FF2B5EF4-FFF2-40B4-BE49-F238E27FC236}">
                <a16:creationId xmlns:a16="http://schemas.microsoft.com/office/drawing/2014/main" id="{364CAB0B-EB36-695B-3A41-86D2354D2532}"/>
              </a:ext>
            </a:extLst>
          </p:cNvPr>
          <p:cNvPicPr>
            <a:picLocks noChangeAspect="1"/>
          </p:cNvPicPr>
          <p:nvPr/>
        </p:nvPicPr>
        <p:blipFill>
          <a:blip r:embed="rId4"/>
          <a:stretch>
            <a:fillRect/>
          </a:stretch>
        </p:blipFill>
        <p:spPr>
          <a:xfrm>
            <a:off x="7979525" y="3707894"/>
            <a:ext cx="2603365" cy="2518756"/>
          </a:xfrm>
          <a:prstGeom prst="rect">
            <a:avLst/>
          </a:prstGeom>
        </p:spPr>
      </p:pic>
      <p:sp>
        <p:nvSpPr>
          <p:cNvPr id="5" name="Segnaposto numero diapositiva 4">
            <a:extLst>
              <a:ext uri="{FF2B5EF4-FFF2-40B4-BE49-F238E27FC236}">
                <a16:creationId xmlns:a16="http://schemas.microsoft.com/office/drawing/2014/main" id="{1764A38C-2100-40BE-877F-528C26865E60}"/>
              </a:ext>
            </a:extLst>
          </p:cNvPr>
          <p:cNvSpPr>
            <a:spLocks noGrp="1"/>
          </p:cNvSpPr>
          <p:nvPr>
            <p:ph type="sldNum" sz="quarter" idx="12"/>
          </p:nvPr>
        </p:nvSpPr>
        <p:spPr>
          <a:xfrm>
            <a:off x="10753045" y="6317990"/>
            <a:ext cx="1055716" cy="365125"/>
          </a:xfrm>
        </p:spPr>
        <p:txBody>
          <a:bodyPr>
            <a:normAutofit/>
          </a:bodyPr>
          <a:lstStyle/>
          <a:p>
            <a:pPr>
              <a:spcAft>
                <a:spcPts val="600"/>
              </a:spcAft>
            </a:pPr>
            <a:fld id="{DD589A36-170F-7348-BCDB-23CF9D860473}" type="slidenum">
              <a:rPr lang="it-IT" smtClean="0"/>
              <a:pPr>
                <a:spcAft>
                  <a:spcPts val="600"/>
                </a:spcAft>
              </a:pPr>
              <a:t>22</a:t>
            </a:fld>
            <a:endParaRPr lang="it-IT" dirty="0"/>
          </a:p>
        </p:txBody>
      </p:sp>
      <p:pic>
        <p:nvPicPr>
          <p:cNvPr id="17" name="Immagine 16" descr="Immagine che contiene Carattere, Elementi grafici, schermata, grafica&#10;&#10;Descrizione generata automaticamente">
            <a:extLst>
              <a:ext uri="{FF2B5EF4-FFF2-40B4-BE49-F238E27FC236}">
                <a16:creationId xmlns:a16="http://schemas.microsoft.com/office/drawing/2014/main" id="{C5C3EA9A-CB0E-EC4C-3D98-EEA3E21972C8}"/>
              </a:ext>
            </a:extLst>
          </p:cNvPr>
          <p:cNvPicPr>
            <a:picLocks noChangeAspect="1"/>
          </p:cNvPicPr>
          <p:nvPr/>
        </p:nvPicPr>
        <p:blipFill>
          <a:blip r:embed="rId5"/>
          <a:stretch>
            <a:fillRect/>
          </a:stretch>
        </p:blipFill>
        <p:spPr>
          <a:xfrm>
            <a:off x="409575" y="6218029"/>
            <a:ext cx="1699572" cy="314377"/>
          </a:xfrm>
          <a:prstGeom prst="rect">
            <a:avLst/>
          </a:prstGeom>
        </p:spPr>
      </p:pic>
    </p:spTree>
    <p:extLst>
      <p:ext uri="{BB962C8B-B14F-4D97-AF65-F5344CB8AC3E}">
        <p14:creationId xmlns:p14="http://schemas.microsoft.com/office/powerpoint/2010/main" val="3513082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60955315-6EA7-45D9-B619-C39F81C414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81" name="Rectangle 80">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Rectangle 83">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itolo 46">
            <a:extLst>
              <a:ext uri="{FF2B5EF4-FFF2-40B4-BE49-F238E27FC236}">
                <a16:creationId xmlns:a16="http://schemas.microsoft.com/office/drawing/2014/main" id="{81426377-1A7E-8148-A8FB-3EF0D0F062AE}"/>
              </a:ext>
            </a:extLst>
          </p:cNvPr>
          <p:cNvSpPr>
            <a:spLocks noGrp="1"/>
          </p:cNvSpPr>
          <p:nvPr>
            <p:ph type="title"/>
          </p:nvPr>
        </p:nvSpPr>
        <p:spPr>
          <a:xfrm>
            <a:off x="1057025" y="922644"/>
            <a:ext cx="5040285" cy="1169585"/>
          </a:xfrm>
        </p:spPr>
        <p:txBody>
          <a:bodyPr anchor="b">
            <a:normAutofit/>
          </a:bodyPr>
          <a:lstStyle/>
          <a:p>
            <a:r>
              <a:rPr lang="it-IT" sz="2500" dirty="0" err="1"/>
              <a:t>Implementing</a:t>
            </a:r>
            <a:r>
              <a:rPr lang="it-IT" sz="2500" dirty="0"/>
              <a:t> policies</a:t>
            </a:r>
            <a:br>
              <a:rPr lang="it-IT" sz="2500" dirty="0"/>
            </a:br>
            <a:endParaRPr lang="it-IT" sz="2500" b="0" dirty="0">
              <a:latin typeface="Luiss type regular Sans" pitchFamily="2" charset="77"/>
            </a:endParaRPr>
          </a:p>
        </p:txBody>
      </p:sp>
      <p:sp>
        <p:nvSpPr>
          <p:cNvPr id="90" name="Rectangle 85">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egnaposto testo 37">
            <a:extLst>
              <a:ext uri="{FF2B5EF4-FFF2-40B4-BE49-F238E27FC236}">
                <a16:creationId xmlns:a16="http://schemas.microsoft.com/office/drawing/2014/main" id="{D7506231-5CF1-204D-AEA6-D5094E4CBD13}"/>
              </a:ext>
            </a:extLst>
          </p:cNvPr>
          <p:cNvSpPr>
            <a:spLocks noGrp="1"/>
          </p:cNvSpPr>
          <p:nvPr>
            <p:ph idx="1"/>
          </p:nvPr>
        </p:nvSpPr>
        <p:spPr>
          <a:xfrm>
            <a:off x="1055715" y="2508105"/>
            <a:ext cx="5040285" cy="3632493"/>
          </a:xfrm>
        </p:spPr>
        <p:txBody>
          <a:bodyPr anchor="ctr">
            <a:normAutofit fontScale="92500" lnSpcReduction="10000"/>
          </a:bodyPr>
          <a:lstStyle/>
          <a:p>
            <a:pPr marL="0" indent="0">
              <a:buNone/>
            </a:pPr>
            <a:r>
              <a:rPr lang="it-IT" sz="2000" dirty="0" err="1"/>
              <a:t>We</a:t>
            </a:r>
            <a:r>
              <a:rPr lang="it-IT" sz="2000" dirty="0"/>
              <a:t> turn </a:t>
            </a:r>
            <a:r>
              <a:rPr lang="it-IT" sz="2000" dirty="0" err="1"/>
              <a:t>our</a:t>
            </a:r>
            <a:r>
              <a:rPr lang="it-IT" sz="2000" dirty="0"/>
              <a:t> Policies </a:t>
            </a:r>
            <a:r>
              <a:rPr lang="it-IT" sz="2000" dirty="0" err="1"/>
              <a:t>into</a:t>
            </a:r>
            <a:r>
              <a:rPr lang="it-IT" sz="2000" dirty="0"/>
              <a:t> </a:t>
            </a:r>
            <a:r>
              <a:rPr lang="it-IT" sz="2000" dirty="0" err="1"/>
              <a:t>processes</a:t>
            </a:r>
            <a:r>
              <a:rPr lang="it-IT" sz="2000" dirty="0"/>
              <a:t> and </a:t>
            </a:r>
            <a:r>
              <a:rPr lang="it-IT" sz="2000" dirty="0" err="1"/>
              <a:t>we</a:t>
            </a:r>
            <a:r>
              <a:rPr lang="it-IT" sz="2000" dirty="0"/>
              <a:t> </a:t>
            </a:r>
            <a:r>
              <a:rPr lang="it-IT" sz="2000" dirty="0" err="1"/>
              <a:t>improved</a:t>
            </a:r>
            <a:r>
              <a:rPr lang="it-IT" sz="2000" dirty="0"/>
              <a:t> </a:t>
            </a:r>
            <a:r>
              <a:rPr lang="it-IT" sz="2000" dirty="0" err="1"/>
              <a:t>our</a:t>
            </a:r>
            <a:r>
              <a:rPr lang="it-IT" sz="2000" dirty="0"/>
              <a:t> IT </a:t>
            </a:r>
            <a:r>
              <a:rPr lang="it-IT" sz="2000" dirty="0" err="1"/>
              <a:t>infrastructure</a:t>
            </a:r>
            <a:r>
              <a:rPr lang="it-IT" sz="2000" dirty="0"/>
              <a:t> to monitor </a:t>
            </a:r>
            <a:r>
              <a:rPr lang="it-IT" sz="2000" dirty="0" err="1"/>
              <a:t>them</a:t>
            </a:r>
            <a:r>
              <a:rPr lang="it-IT" sz="2000" dirty="0"/>
              <a:t>. </a:t>
            </a:r>
          </a:p>
          <a:p>
            <a:pPr marL="0" indent="0">
              <a:buNone/>
            </a:pPr>
            <a:r>
              <a:rPr lang="it-IT" sz="2000" dirty="0"/>
              <a:t>For </a:t>
            </a:r>
            <a:r>
              <a:rPr lang="it-IT" sz="2000" dirty="0" err="1"/>
              <a:t>instance</a:t>
            </a:r>
            <a:r>
              <a:rPr lang="it-IT" sz="2000" dirty="0"/>
              <a:t>, </a:t>
            </a:r>
            <a:r>
              <a:rPr lang="it-IT" sz="2000" dirty="0" err="1"/>
              <a:t>we</a:t>
            </a:r>
            <a:r>
              <a:rPr lang="it-IT" sz="2000" dirty="0"/>
              <a:t> </a:t>
            </a:r>
            <a:r>
              <a:rPr lang="it-IT" sz="2000" dirty="0" err="1"/>
              <a:t>changed</a:t>
            </a:r>
            <a:r>
              <a:rPr lang="it-IT" sz="2000" dirty="0"/>
              <a:t> </a:t>
            </a:r>
            <a:r>
              <a:rPr lang="it-IT" sz="2000" dirty="0" err="1"/>
              <a:t>our</a:t>
            </a:r>
            <a:r>
              <a:rPr lang="it-IT" sz="2000" dirty="0"/>
              <a:t> CRM in order to monitor the </a:t>
            </a:r>
            <a:r>
              <a:rPr lang="it-IT" sz="2000" dirty="0" err="1"/>
              <a:t>exact</a:t>
            </a:r>
            <a:r>
              <a:rPr lang="it-IT" sz="2000" dirty="0"/>
              <a:t> </a:t>
            </a:r>
            <a:r>
              <a:rPr lang="it-IT" sz="2000" dirty="0" err="1"/>
              <a:t>number</a:t>
            </a:r>
            <a:r>
              <a:rPr lang="it-IT" sz="2000" dirty="0"/>
              <a:t> of events </a:t>
            </a:r>
            <a:r>
              <a:rPr lang="it-IT" sz="2000" dirty="0" err="1"/>
              <a:t>SDGs</a:t>
            </a:r>
            <a:r>
              <a:rPr lang="it-IT" sz="2000" dirty="0"/>
              <a:t> </a:t>
            </a:r>
            <a:r>
              <a:rPr lang="it-IT" sz="2000" dirty="0" err="1"/>
              <a:t>related</a:t>
            </a:r>
            <a:r>
              <a:rPr lang="it-IT" sz="2000" dirty="0"/>
              <a:t>, and to </a:t>
            </a:r>
            <a:r>
              <a:rPr lang="it-IT" sz="2000" dirty="0" err="1"/>
              <a:t>map</a:t>
            </a:r>
            <a:r>
              <a:rPr lang="it-IT" sz="2000" dirty="0"/>
              <a:t> </a:t>
            </a:r>
            <a:r>
              <a:rPr lang="it-IT" sz="2000" dirty="0" err="1"/>
              <a:t>how</a:t>
            </a:r>
            <a:r>
              <a:rPr lang="it-IT" sz="2000" dirty="0"/>
              <a:t> </a:t>
            </a:r>
            <a:r>
              <a:rPr lang="it-IT" sz="2000" dirty="0" err="1"/>
              <a:t>many</a:t>
            </a:r>
            <a:r>
              <a:rPr lang="it-IT" sz="2000" dirty="0"/>
              <a:t> events follows </a:t>
            </a:r>
            <a:r>
              <a:rPr lang="it-IT" sz="2000" dirty="0" err="1"/>
              <a:t>our</a:t>
            </a:r>
            <a:r>
              <a:rPr lang="it-IT" sz="2000" dirty="0"/>
              <a:t> Events policy </a:t>
            </a:r>
            <a:r>
              <a:rPr lang="it-IT" sz="2000" dirty="0" err="1"/>
              <a:t>ragarding</a:t>
            </a:r>
            <a:r>
              <a:rPr lang="it-IT" sz="2000" dirty="0"/>
              <a:t> gender balance, food and gadgets, etc. </a:t>
            </a:r>
          </a:p>
          <a:p>
            <a:pPr marL="0" indent="0">
              <a:buNone/>
            </a:pPr>
            <a:r>
              <a:rPr lang="it-IT" sz="2000" dirty="0" err="1"/>
              <a:t>We</a:t>
            </a:r>
            <a:r>
              <a:rPr lang="it-IT" sz="2000" dirty="0"/>
              <a:t> </a:t>
            </a:r>
            <a:r>
              <a:rPr lang="it-IT" sz="2000" dirty="0" err="1"/>
              <a:t>did</a:t>
            </a:r>
            <a:r>
              <a:rPr lang="it-IT" sz="2000" dirty="0"/>
              <a:t> the </a:t>
            </a:r>
            <a:r>
              <a:rPr lang="it-IT" sz="2000" dirty="0" err="1"/>
              <a:t>same</a:t>
            </a:r>
            <a:r>
              <a:rPr lang="it-IT" sz="2000" dirty="0"/>
              <a:t> with </a:t>
            </a:r>
            <a:r>
              <a:rPr lang="it-IT" sz="2000" dirty="0" err="1"/>
              <a:t>our</a:t>
            </a:r>
            <a:r>
              <a:rPr lang="it-IT" sz="2000" dirty="0"/>
              <a:t> IT Procurement tool.  </a:t>
            </a:r>
          </a:p>
          <a:p>
            <a:pPr marL="0" indent="0">
              <a:buNone/>
            </a:pPr>
            <a:r>
              <a:rPr lang="it-IT" sz="2000" dirty="0"/>
              <a:t>The </a:t>
            </a:r>
            <a:r>
              <a:rPr lang="it-IT" sz="2000" dirty="0" err="1"/>
              <a:t>awareness</a:t>
            </a:r>
            <a:r>
              <a:rPr lang="it-IT" sz="2000" dirty="0"/>
              <a:t> </a:t>
            </a:r>
            <a:r>
              <a:rPr lang="en-US" sz="2000" dirty="0"/>
              <a:t>of what we do (quantitative and qualitative) is the basis for our Integrated Report.</a:t>
            </a:r>
            <a:endParaRPr lang="it-IT" sz="2000" dirty="0"/>
          </a:p>
          <a:p>
            <a:pPr marL="0" indent="0">
              <a:buNone/>
            </a:pPr>
            <a:endParaRPr lang="it-IT" sz="2000" dirty="0"/>
          </a:p>
        </p:txBody>
      </p:sp>
      <p:pic>
        <p:nvPicPr>
          <p:cNvPr id="7" name="Immagine 6">
            <a:extLst>
              <a:ext uri="{FF2B5EF4-FFF2-40B4-BE49-F238E27FC236}">
                <a16:creationId xmlns:a16="http://schemas.microsoft.com/office/drawing/2014/main" id="{820090A5-6E70-77BF-F2F1-43FDA92E1042}"/>
              </a:ext>
            </a:extLst>
          </p:cNvPr>
          <p:cNvPicPr>
            <a:picLocks noChangeAspect="1"/>
          </p:cNvPicPr>
          <p:nvPr/>
        </p:nvPicPr>
        <p:blipFill rotWithShape="1">
          <a:blip r:embed="rId3"/>
          <a:srcRect l="49637" r="-2" b="-2"/>
          <a:stretch/>
        </p:blipFill>
        <p:spPr>
          <a:xfrm>
            <a:off x="8225173" y="922644"/>
            <a:ext cx="1481328" cy="1647101"/>
          </a:xfrm>
          <a:prstGeom prst="rect">
            <a:avLst/>
          </a:prstGeom>
        </p:spPr>
      </p:pic>
      <p:pic>
        <p:nvPicPr>
          <p:cNvPr id="11" name="Immagine 10">
            <a:extLst>
              <a:ext uri="{FF2B5EF4-FFF2-40B4-BE49-F238E27FC236}">
                <a16:creationId xmlns:a16="http://schemas.microsoft.com/office/drawing/2014/main" id="{606C3389-E1A2-39B5-7734-572980401035}"/>
              </a:ext>
            </a:extLst>
          </p:cNvPr>
          <p:cNvPicPr>
            <a:picLocks noChangeAspect="1"/>
          </p:cNvPicPr>
          <p:nvPr/>
        </p:nvPicPr>
        <p:blipFill rotWithShape="1">
          <a:blip r:embed="rId4"/>
          <a:srcRect t="5956" r="-3" b="5089"/>
          <a:stretch/>
        </p:blipFill>
        <p:spPr>
          <a:xfrm>
            <a:off x="9852816" y="1046224"/>
            <a:ext cx="1481328" cy="1647101"/>
          </a:xfrm>
          <a:prstGeom prst="rect">
            <a:avLst/>
          </a:prstGeom>
        </p:spPr>
      </p:pic>
      <p:pic>
        <p:nvPicPr>
          <p:cNvPr id="4" name="Immagine 3">
            <a:extLst>
              <a:ext uri="{FF2B5EF4-FFF2-40B4-BE49-F238E27FC236}">
                <a16:creationId xmlns:a16="http://schemas.microsoft.com/office/drawing/2014/main" id="{8309E856-802B-F53E-6C26-69E06C529148}"/>
              </a:ext>
            </a:extLst>
          </p:cNvPr>
          <p:cNvPicPr>
            <a:picLocks noChangeAspect="1"/>
          </p:cNvPicPr>
          <p:nvPr/>
        </p:nvPicPr>
        <p:blipFill rotWithShape="1">
          <a:blip r:embed="rId5"/>
          <a:srcRect r="2" b="3943"/>
          <a:stretch/>
        </p:blipFill>
        <p:spPr>
          <a:xfrm>
            <a:off x="6595887" y="2809702"/>
            <a:ext cx="4739900" cy="3346545"/>
          </a:xfrm>
          <a:prstGeom prst="rect">
            <a:avLst/>
          </a:prstGeom>
        </p:spPr>
      </p:pic>
      <p:sp>
        <p:nvSpPr>
          <p:cNvPr id="5" name="Segnaposto numero diapositiva 4">
            <a:extLst>
              <a:ext uri="{FF2B5EF4-FFF2-40B4-BE49-F238E27FC236}">
                <a16:creationId xmlns:a16="http://schemas.microsoft.com/office/drawing/2014/main" id="{1764A38C-2100-40BE-877F-528C26865E60}"/>
              </a:ext>
            </a:extLst>
          </p:cNvPr>
          <p:cNvSpPr>
            <a:spLocks noGrp="1"/>
          </p:cNvSpPr>
          <p:nvPr>
            <p:ph type="sldNum" sz="quarter" idx="12"/>
          </p:nvPr>
        </p:nvSpPr>
        <p:spPr>
          <a:xfrm>
            <a:off x="9071846" y="6283144"/>
            <a:ext cx="2743200" cy="365125"/>
          </a:xfrm>
        </p:spPr>
        <p:txBody>
          <a:bodyPr>
            <a:normAutofit/>
          </a:bodyPr>
          <a:lstStyle/>
          <a:p>
            <a:pPr>
              <a:spcAft>
                <a:spcPts val="600"/>
              </a:spcAft>
            </a:pPr>
            <a:fld id="{DD589A36-170F-7348-BCDB-23CF9D860473}" type="slidenum">
              <a:rPr lang="it-IT"/>
              <a:pPr>
                <a:spcAft>
                  <a:spcPts val="600"/>
                </a:spcAft>
              </a:pPr>
              <a:t>23</a:t>
            </a:fld>
            <a:endParaRPr lang="it-IT" dirty="0"/>
          </a:p>
        </p:txBody>
      </p:sp>
      <p:pic>
        <p:nvPicPr>
          <p:cNvPr id="13" name="Immagine 12">
            <a:extLst>
              <a:ext uri="{FF2B5EF4-FFF2-40B4-BE49-F238E27FC236}">
                <a16:creationId xmlns:a16="http://schemas.microsoft.com/office/drawing/2014/main" id="{C74295B9-2924-B5F5-57AD-23CFF49D02F6}"/>
              </a:ext>
            </a:extLst>
          </p:cNvPr>
          <p:cNvPicPr>
            <a:picLocks noChangeAspect="1"/>
          </p:cNvPicPr>
          <p:nvPr/>
        </p:nvPicPr>
        <p:blipFill>
          <a:blip r:embed="rId6"/>
          <a:stretch>
            <a:fillRect/>
          </a:stretch>
        </p:blipFill>
        <p:spPr>
          <a:xfrm>
            <a:off x="6572187" y="881282"/>
            <a:ext cx="1259729" cy="1870231"/>
          </a:xfrm>
          <a:prstGeom prst="rect">
            <a:avLst/>
          </a:prstGeom>
        </p:spPr>
      </p:pic>
      <p:pic>
        <p:nvPicPr>
          <p:cNvPr id="44" name="Immagine 43" descr="Immagine che contiene Carattere, Elementi grafici, schermata, grafica&#10;&#10;Descrizione generata automaticamente">
            <a:extLst>
              <a:ext uri="{FF2B5EF4-FFF2-40B4-BE49-F238E27FC236}">
                <a16:creationId xmlns:a16="http://schemas.microsoft.com/office/drawing/2014/main" id="{843CA9C2-D6A0-6CCF-BE16-31160DFC2501}"/>
              </a:ext>
            </a:extLst>
          </p:cNvPr>
          <p:cNvPicPr>
            <a:picLocks noChangeAspect="1"/>
          </p:cNvPicPr>
          <p:nvPr/>
        </p:nvPicPr>
        <p:blipFill>
          <a:blip r:embed="rId7"/>
          <a:stretch>
            <a:fillRect/>
          </a:stretch>
        </p:blipFill>
        <p:spPr>
          <a:xfrm>
            <a:off x="207239" y="6426612"/>
            <a:ext cx="1699572" cy="314377"/>
          </a:xfrm>
          <a:prstGeom prst="rect">
            <a:avLst/>
          </a:prstGeom>
        </p:spPr>
      </p:pic>
    </p:spTree>
    <p:extLst>
      <p:ext uri="{BB962C8B-B14F-4D97-AF65-F5344CB8AC3E}">
        <p14:creationId xmlns:p14="http://schemas.microsoft.com/office/powerpoint/2010/main" val="3471369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8A788E68-2BEA-98A2-40A3-6B0000A03354}"/>
              </a:ext>
            </a:extLst>
          </p:cNvPr>
          <p:cNvPicPr>
            <a:picLocks noChangeAspect="1"/>
          </p:cNvPicPr>
          <p:nvPr/>
        </p:nvPicPr>
        <p:blipFill>
          <a:blip r:embed="rId3"/>
          <a:stretch>
            <a:fillRect/>
          </a:stretch>
        </p:blipFill>
        <p:spPr>
          <a:xfrm>
            <a:off x="198541" y="1485518"/>
            <a:ext cx="2636747" cy="3700698"/>
          </a:xfrm>
          <a:prstGeom prst="rect">
            <a:avLst/>
          </a:prstGeom>
        </p:spPr>
      </p:pic>
      <p:pic>
        <p:nvPicPr>
          <p:cNvPr id="4" name="Immagine 3">
            <a:extLst>
              <a:ext uri="{FF2B5EF4-FFF2-40B4-BE49-F238E27FC236}">
                <a16:creationId xmlns:a16="http://schemas.microsoft.com/office/drawing/2014/main" id="{43F340E9-230C-A26D-1210-41C89BEF4297}"/>
              </a:ext>
            </a:extLst>
          </p:cNvPr>
          <p:cNvPicPr>
            <a:picLocks noChangeAspect="1"/>
          </p:cNvPicPr>
          <p:nvPr/>
        </p:nvPicPr>
        <p:blipFill>
          <a:blip r:embed="rId4"/>
          <a:stretch>
            <a:fillRect/>
          </a:stretch>
        </p:blipFill>
        <p:spPr>
          <a:xfrm>
            <a:off x="2228563" y="5414234"/>
            <a:ext cx="1613561" cy="828353"/>
          </a:xfrm>
          <a:prstGeom prst="rect">
            <a:avLst/>
          </a:prstGeom>
        </p:spPr>
      </p:pic>
      <p:sp>
        <p:nvSpPr>
          <p:cNvPr id="54" name="Right Triangle 53">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086A5A31-B10A-4793-84D4-D785959AE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itolo 46">
            <a:extLst>
              <a:ext uri="{FF2B5EF4-FFF2-40B4-BE49-F238E27FC236}">
                <a16:creationId xmlns:a16="http://schemas.microsoft.com/office/drawing/2014/main" id="{81426377-1A7E-8148-A8FB-3EF0D0F062AE}"/>
              </a:ext>
            </a:extLst>
          </p:cNvPr>
          <p:cNvSpPr>
            <a:spLocks noGrp="1"/>
          </p:cNvSpPr>
          <p:nvPr>
            <p:ph type="title"/>
          </p:nvPr>
        </p:nvSpPr>
        <p:spPr>
          <a:xfrm>
            <a:off x="6889833" y="1188637"/>
            <a:ext cx="4218138" cy="1597228"/>
          </a:xfrm>
        </p:spPr>
        <p:txBody>
          <a:bodyPr>
            <a:normAutofit/>
          </a:bodyPr>
          <a:lstStyle/>
          <a:p>
            <a:r>
              <a:rPr lang="it-IT" sz="3800"/>
              <a:t>Integrated Report &amp; integrated mindset</a:t>
            </a:r>
          </a:p>
        </p:txBody>
      </p:sp>
      <p:pic>
        <p:nvPicPr>
          <p:cNvPr id="10" name="Immagine 9">
            <a:extLst>
              <a:ext uri="{FF2B5EF4-FFF2-40B4-BE49-F238E27FC236}">
                <a16:creationId xmlns:a16="http://schemas.microsoft.com/office/drawing/2014/main" id="{F5B08344-C9DE-0B92-ED7A-43AE783821C3}"/>
              </a:ext>
            </a:extLst>
          </p:cNvPr>
          <p:cNvPicPr>
            <a:picLocks noChangeAspect="1"/>
          </p:cNvPicPr>
          <p:nvPr/>
        </p:nvPicPr>
        <p:blipFill>
          <a:blip r:embed="rId5"/>
          <a:stretch>
            <a:fillRect/>
          </a:stretch>
        </p:blipFill>
        <p:spPr>
          <a:xfrm>
            <a:off x="2885819" y="1987251"/>
            <a:ext cx="3468851" cy="2298112"/>
          </a:xfrm>
          <a:prstGeom prst="rect">
            <a:avLst/>
          </a:prstGeom>
        </p:spPr>
      </p:pic>
      <p:sp>
        <p:nvSpPr>
          <p:cNvPr id="38" name="Segnaposto testo 37">
            <a:extLst>
              <a:ext uri="{FF2B5EF4-FFF2-40B4-BE49-F238E27FC236}">
                <a16:creationId xmlns:a16="http://schemas.microsoft.com/office/drawing/2014/main" id="{D7506231-5CF1-204D-AEA6-D5094E4CBD13}"/>
              </a:ext>
            </a:extLst>
          </p:cNvPr>
          <p:cNvSpPr>
            <a:spLocks noGrp="1"/>
          </p:cNvSpPr>
          <p:nvPr>
            <p:ph idx="1"/>
          </p:nvPr>
        </p:nvSpPr>
        <p:spPr>
          <a:xfrm>
            <a:off x="6889832" y="2998278"/>
            <a:ext cx="3684551" cy="1893762"/>
          </a:xfrm>
        </p:spPr>
        <p:txBody>
          <a:bodyPr anchor="t">
            <a:normAutofit/>
          </a:bodyPr>
          <a:lstStyle/>
          <a:p>
            <a:pPr marL="0" indent="0">
              <a:lnSpc>
                <a:spcPct val="100000"/>
              </a:lnSpc>
              <a:buNone/>
            </a:pPr>
            <a:r>
              <a:rPr lang="en-US" sz="1300" dirty="0"/>
              <a:t>In 2020 we drafted the first Luiss Integrated Report, a frontier project through which we have enhanced how our resources and relationships,  that are our main assets, has been integrated to create value in the short, medium and long term in favor of the main stakeholders, to realize our «Purposeful Leadership».</a:t>
            </a:r>
            <a:r>
              <a:rPr lang="it-IT" sz="1300" dirty="0"/>
              <a:t> Thank to </a:t>
            </a:r>
            <a:r>
              <a:rPr lang="it-IT" sz="1300" dirty="0" err="1"/>
              <a:t>our</a:t>
            </a:r>
            <a:r>
              <a:rPr lang="it-IT" sz="1300" dirty="0"/>
              <a:t> </a:t>
            </a:r>
            <a:r>
              <a:rPr lang="it-IT" sz="1300" dirty="0" err="1"/>
              <a:t>Integrated</a:t>
            </a:r>
            <a:r>
              <a:rPr lang="it-IT" sz="1300" dirty="0"/>
              <a:t> Report, </a:t>
            </a:r>
            <a:r>
              <a:rPr lang="it-IT" sz="1300" dirty="0" err="1"/>
              <a:t>we</a:t>
            </a:r>
            <a:r>
              <a:rPr lang="it-IT" sz="1300" dirty="0"/>
              <a:t> </a:t>
            </a:r>
            <a:r>
              <a:rPr lang="it-IT" sz="1300" dirty="0" err="1"/>
              <a:t>embraced</a:t>
            </a:r>
            <a:r>
              <a:rPr lang="it-IT" sz="1300" dirty="0"/>
              <a:t> and </a:t>
            </a:r>
            <a:r>
              <a:rPr lang="it-IT" sz="1300" dirty="0" err="1"/>
              <a:t>integrated</a:t>
            </a:r>
            <a:r>
              <a:rPr lang="it-IT" sz="1300" dirty="0"/>
              <a:t> </a:t>
            </a:r>
            <a:r>
              <a:rPr lang="it-IT" sz="1300" dirty="0" err="1"/>
              <a:t>mindset</a:t>
            </a:r>
            <a:r>
              <a:rPr lang="it-IT" sz="1300" dirty="0"/>
              <a:t> </a:t>
            </a:r>
            <a:r>
              <a:rPr lang="it-IT" sz="1300" dirty="0" err="1"/>
              <a:t>focused</a:t>
            </a:r>
            <a:r>
              <a:rPr lang="it-IT" sz="1300" dirty="0"/>
              <a:t> on impact. </a:t>
            </a:r>
            <a:endParaRPr lang="en-US" sz="1300" dirty="0"/>
          </a:p>
        </p:txBody>
      </p:sp>
      <p:sp>
        <p:nvSpPr>
          <p:cNvPr id="3" name="Segnaposto numero diapositiva 2">
            <a:extLst>
              <a:ext uri="{FF2B5EF4-FFF2-40B4-BE49-F238E27FC236}">
                <a16:creationId xmlns:a16="http://schemas.microsoft.com/office/drawing/2014/main" id="{2AB18DDB-59E7-4ECF-A5D8-CBD54FD3BA23}"/>
              </a:ext>
            </a:extLst>
          </p:cNvPr>
          <p:cNvSpPr>
            <a:spLocks noGrp="1"/>
          </p:cNvSpPr>
          <p:nvPr>
            <p:ph type="sldNum" sz="quarter" idx="12"/>
          </p:nvPr>
        </p:nvSpPr>
        <p:spPr>
          <a:xfrm>
            <a:off x="9683496" y="4892040"/>
            <a:ext cx="1673352" cy="1005840"/>
          </a:xfrm>
        </p:spPr>
        <p:txBody>
          <a:bodyPr>
            <a:normAutofit/>
          </a:bodyPr>
          <a:lstStyle/>
          <a:p>
            <a:pPr>
              <a:spcAft>
                <a:spcPts val="600"/>
              </a:spcAft>
            </a:pPr>
            <a:fld id="{DD589A36-170F-7348-BCDB-23CF9D860473}" type="slidenum">
              <a:rPr lang="it-IT" sz="6600">
                <a:solidFill>
                  <a:srgbClr val="FFFFFF"/>
                </a:solidFill>
              </a:rPr>
              <a:pPr>
                <a:spcAft>
                  <a:spcPts val="600"/>
                </a:spcAft>
              </a:pPr>
              <a:t>24</a:t>
            </a:fld>
            <a:endParaRPr lang="it-IT" sz="6600">
              <a:solidFill>
                <a:srgbClr val="FFFFFF"/>
              </a:solidFill>
            </a:endParaRPr>
          </a:p>
        </p:txBody>
      </p:sp>
      <p:pic>
        <p:nvPicPr>
          <p:cNvPr id="17" name="Immagine 16" descr="Immagine che contiene Carattere, Elementi grafici, schermata, grafica&#10;&#10;Descrizione generata automaticamente">
            <a:extLst>
              <a:ext uri="{FF2B5EF4-FFF2-40B4-BE49-F238E27FC236}">
                <a16:creationId xmlns:a16="http://schemas.microsoft.com/office/drawing/2014/main" id="{CFFB1B35-D896-A317-C5DD-1886C17B0BAC}"/>
              </a:ext>
            </a:extLst>
          </p:cNvPr>
          <p:cNvPicPr>
            <a:picLocks noChangeAspect="1"/>
          </p:cNvPicPr>
          <p:nvPr/>
        </p:nvPicPr>
        <p:blipFill>
          <a:blip r:embed="rId6"/>
          <a:stretch>
            <a:fillRect/>
          </a:stretch>
        </p:blipFill>
        <p:spPr>
          <a:xfrm>
            <a:off x="409575" y="6218029"/>
            <a:ext cx="1699572" cy="314377"/>
          </a:xfrm>
          <a:prstGeom prst="rect">
            <a:avLst/>
          </a:prstGeom>
        </p:spPr>
      </p:pic>
    </p:spTree>
    <p:extLst>
      <p:ext uri="{BB962C8B-B14F-4D97-AF65-F5344CB8AC3E}">
        <p14:creationId xmlns:p14="http://schemas.microsoft.com/office/powerpoint/2010/main" val="2149575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51">
            <a:extLst>
              <a:ext uri="{FF2B5EF4-FFF2-40B4-BE49-F238E27FC236}">
                <a16:creationId xmlns:a16="http://schemas.microsoft.com/office/drawing/2014/main" id="{EF4CB1B7-AF26-4C13-8E7D-0489A31E4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53">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55" name="Rectangle 54">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55">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Rectangle 57">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itolo 46">
            <a:extLst>
              <a:ext uri="{FF2B5EF4-FFF2-40B4-BE49-F238E27FC236}">
                <a16:creationId xmlns:a16="http://schemas.microsoft.com/office/drawing/2014/main" id="{81426377-1A7E-8148-A8FB-3EF0D0F062AE}"/>
              </a:ext>
            </a:extLst>
          </p:cNvPr>
          <p:cNvSpPr>
            <a:spLocks noGrp="1"/>
          </p:cNvSpPr>
          <p:nvPr>
            <p:ph type="title"/>
          </p:nvPr>
        </p:nvSpPr>
        <p:spPr>
          <a:xfrm>
            <a:off x="1057025" y="922644"/>
            <a:ext cx="5040285" cy="1169585"/>
          </a:xfrm>
        </p:spPr>
        <p:txBody>
          <a:bodyPr anchor="b">
            <a:normAutofit/>
          </a:bodyPr>
          <a:lstStyle/>
          <a:p>
            <a:r>
              <a:rPr lang="it-IT" sz="3700" dirty="0" err="1"/>
              <a:t>Communication</a:t>
            </a:r>
            <a:endParaRPr lang="it-IT" sz="3700" b="0" dirty="0">
              <a:latin typeface="Luiss type regular Sans" pitchFamily="2" charset="77"/>
            </a:endParaRPr>
          </a:p>
        </p:txBody>
      </p:sp>
      <p:sp>
        <p:nvSpPr>
          <p:cNvPr id="60" name="Rectangle 59">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egnaposto testo 37">
            <a:extLst>
              <a:ext uri="{FF2B5EF4-FFF2-40B4-BE49-F238E27FC236}">
                <a16:creationId xmlns:a16="http://schemas.microsoft.com/office/drawing/2014/main" id="{D7506231-5CF1-204D-AEA6-D5094E4CBD13}"/>
              </a:ext>
            </a:extLst>
          </p:cNvPr>
          <p:cNvSpPr>
            <a:spLocks noGrp="1"/>
          </p:cNvSpPr>
          <p:nvPr>
            <p:ph idx="1"/>
          </p:nvPr>
        </p:nvSpPr>
        <p:spPr>
          <a:xfrm>
            <a:off x="1055715" y="2508105"/>
            <a:ext cx="5040285" cy="3632493"/>
          </a:xfrm>
        </p:spPr>
        <p:txBody>
          <a:bodyPr anchor="ctr">
            <a:normAutofit/>
          </a:bodyPr>
          <a:lstStyle/>
          <a:p>
            <a:pPr marL="0" indent="0">
              <a:buNone/>
            </a:pPr>
            <a:r>
              <a:rPr lang="en-US" sz="2000" dirty="0"/>
              <a:t>We developed the Sustainability website following the Luiss Sustainability Plan, with a specific section dedicated to our concrete effort toward SDGs. </a:t>
            </a:r>
          </a:p>
          <a:p>
            <a:pPr marL="0" indent="0">
              <a:buNone/>
            </a:pPr>
            <a:r>
              <a:rPr lang="en-US" sz="2000" dirty="0"/>
              <a:t>This is more than helpful to provide evidences.</a:t>
            </a:r>
          </a:p>
          <a:p>
            <a:pPr marL="0" indent="0">
              <a:buNone/>
            </a:pPr>
            <a:endParaRPr lang="en-US" sz="2000" dirty="0"/>
          </a:p>
          <a:p>
            <a:pPr marL="0" indent="0">
              <a:buNone/>
            </a:pPr>
            <a:r>
              <a:rPr lang="en-US" sz="2000" dirty="0">
                <a:hlinkClick r:id="rId3"/>
              </a:rPr>
              <a:t>Our website</a:t>
            </a:r>
            <a:endParaRPr lang="en-US" sz="2000" dirty="0"/>
          </a:p>
          <a:p>
            <a:endParaRPr lang="en-US" sz="2000" dirty="0"/>
          </a:p>
        </p:txBody>
      </p:sp>
      <p:pic>
        <p:nvPicPr>
          <p:cNvPr id="11" name="Immagine 10">
            <a:extLst>
              <a:ext uri="{FF2B5EF4-FFF2-40B4-BE49-F238E27FC236}">
                <a16:creationId xmlns:a16="http://schemas.microsoft.com/office/drawing/2014/main" id="{E65F78DB-4202-1781-4C7B-6547AE7F0880}"/>
              </a:ext>
            </a:extLst>
          </p:cNvPr>
          <p:cNvPicPr>
            <a:picLocks noChangeAspect="1"/>
          </p:cNvPicPr>
          <p:nvPr/>
        </p:nvPicPr>
        <p:blipFill rotWithShape="1">
          <a:blip r:embed="rId4"/>
          <a:srcRect l="2402" r="4077" b="3"/>
          <a:stretch/>
        </p:blipFill>
        <p:spPr>
          <a:xfrm>
            <a:off x="6946667" y="774285"/>
            <a:ext cx="4389120" cy="2581173"/>
          </a:xfrm>
          <a:prstGeom prst="rect">
            <a:avLst/>
          </a:prstGeom>
        </p:spPr>
      </p:pic>
      <p:pic>
        <p:nvPicPr>
          <p:cNvPr id="9" name="Immagine 8">
            <a:extLst>
              <a:ext uri="{FF2B5EF4-FFF2-40B4-BE49-F238E27FC236}">
                <a16:creationId xmlns:a16="http://schemas.microsoft.com/office/drawing/2014/main" id="{8AD47091-BBAD-B5FF-E9DB-52146B9C4507}"/>
              </a:ext>
            </a:extLst>
          </p:cNvPr>
          <p:cNvPicPr>
            <a:picLocks noChangeAspect="1"/>
          </p:cNvPicPr>
          <p:nvPr/>
        </p:nvPicPr>
        <p:blipFill rotWithShape="1">
          <a:blip r:embed="rId5"/>
          <a:srcRect r="1377" b="2"/>
          <a:stretch/>
        </p:blipFill>
        <p:spPr>
          <a:xfrm>
            <a:off x="6946667" y="3575074"/>
            <a:ext cx="4389120" cy="2581173"/>
          </a:xfrm>
          <a:prstGeom prst="rect">
            <a:avLst/>
          </a:prstGeom>
        </p:spPr>
      </p:pic>
      <p:sp>
        <p:nvSpPr>
          <p:cNvPr id="3" name="Segnaposto numero diapositiva 2">
            <a:extLst>
              <a:ext uri="{FF2B5EF4-FFF2-40B4-BE49-F238E27FC236}">
                <a16:creationId xmlns:a16="http://schemas.microsoft.com/office/drawing/2014/main" id="{AE511F86-CC4A-43B8-BD70-3605B8FAB888}"/>
              </a:ext>
            </a:extLst>
          </p:cNvPr>
          <p:cNvSpPr>
            <a:spLocks noGrp="1"/>
          </p:cNvSpPr>
          <p:nvPr>
            <p:ph type="sldNum" sz="quarter" idx="12"/>
          </p:nvPr>
        </p:nvSpPr>
        <p:spPr>
          <a:xfrm>
            <a:off x="9123072" y="6272841"/>
            <a:ext cx="2743200" cy="365125"/>
          </a:xfrm>
        </p:spPr>
        <p:txBody>
          <a:bodyPr>
            <a:normAutofit/>
          </a:bodyPr>
          <a:lstStyle/>
          <a:p>
            <a:pPr>
              <a:spcAft>
                <a:spcPts val="600"/>
              </a:spcAft>
            </a:pPr>
            <a:fld id="{DD589A36-170F-7348-BCDB-23CF9D860473}" type="slidenum">
              <a:rPr lang="it-IT" smtClean="0"/>
              <a:pPr>
                <a:spcAft>
                  <a:spcPts val="600"/>
                </a:spcAft>
              </a:pPr>
              <a:t>25</a:t>
            </a:fld>
            <a:endParaRPr lang="it-IT" dirty="0"/>
          </a:p>
        </p:txBody>
      </p:sp>
      <p:pic>
        <p:nvPicPr>
          <p:cNvPr id="13" name="Elemento grafico 12" descr="Direzione contorno">
            <a:extLst>
              <a:ext uri="{FF2B5EF4-FFF2-40B4-BE49-F238E27FC236}">
                <a16:creationId xmlns:a16="http://schemas.microsoft.com/office/drawing/2014/main" id="{F9BD90FB-C74C-B892-95FF-2D786AC328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768886">
            <a:off x="380424" y="4945643"/>
            <a:ext cx="639640" cy="639640"/>
          </a:xfrm>
          <a:prstGeom prst="rect">
            <a:avLst/>
          </a:prstGeom>
        </p:spPr>
      </p:pic>
      <p:pic>
        <p:nvPicPr>
          <p:cNvPr id="15" name="Immagine 14">
            <a:extLst>
              <a:ext uri="{FF2B5EF4-FFF2-40B4-BE49-F238E27FC236}">
                <a16:creationId xmlns:a16="http://schemas.microsoft.com/office/drawing/2014/main" id="{5922891B-B11C-66A6-B073-5880AF38D87E}"/>
              </a:ext>
            </a:extLst>
          </p:cNvPr>
          <p:cNvPicPr>
            <a:picLocks noChangeAspect="1"/>
          </p:cNvPicPr>
          <p:nvPr/>
        </p:nvPicPr>
        <p:blipFill>
          <a:blip r:embed="rId8"/>
          <a:stretch>
            <a:fillRect/>
          </a:stretch>
        </p:blipFill>
        <p:spPr>
          <a:xfrm>
            <a:off x="3029259" y="4242103"/>
            <a:ext cx="4191000" cy="1752600"/>
          </a:xfrm>
          <a:prstGeom prst="rect">
            <a:avLst/>
          </a:prstGeom>
        </p:spPr>
      </p:pic>
      <p:pic>
        <p:nvPicPr>
          <p:cNvPr id="30" name="Immagine 29" descr="Immagine che contiene Carattere, Elementi grafici, schermata, grafica&#10;&#10;Descrizione generata automaticamente">
            <a:extLst>
              <a:ext uri="{FF2B5EF4-FFF2-40B4-BE49-F238E27FC236}">
                <a16:creationId xmlns:a16="http://schemas.microsoft.com/office/drawing/2014/main" id="{D88A5094-A6F6-5300-CD71-9794D6865FDE}"/>
              </a:ext>
            </a:extLst>
          </p:cNvPr>
          <p:cNvPicPr>
            <a:picLocks noChangeAspect="1"/>
          </p:cNvPicPr>
          <p:nvPr/>
        </p:nvPicPr>
        <p:blipFill>
          <a:blip r:embed="rId9"/>
          <a:stretch>
            <a:fillRect/>
          </a:stretch>
        </p:blipFill>
        <p:spPr>
          <a:xfrm>
            <a:off x="325728" y="6407095"/>
            <a:ext cx="1699572" cy="314377"/>
          </a:xfrm>
          <a:prstGeom prst="rect">
            <a:avLst/>
          </a:prstGeom>
        </p:spPr>
      </p:pic>
    </p:spTree>
    <p:extLst>
      <p:ext uri="{BB962C8B-B14F-4D97-AF65-F5344CB8AC3E}">
        <p14:creationId xmlns:p14="http://schemas.microsoft.com/office/powerpoint/2010/main" val="40204648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itolo 46">
            <a:extLst>
              <a:ext uri="{FF2B5EF4-FFF2-40B4-BE49-F238E27FC236}">
                <a16:creationId xmlns:a16="http://schemas.microsoft.com/office/drawing/2014/main" id="{81426377-1A7E-8148-A8FB-3EF0D0F062AE}"/>
              </a:ext>
            </a:extLst>
          </p:cNvPr>
          <p:cNvSpPr>
            <a:spLocks noGrp="1"/>
          </p:cNvSpPr>
          <p:nvPr>
            <p:ph type="title"/>
          </p:nvPr>
        </p:nvSpPr>
        <p:spPr>
          <a:xfrm>
            <a:off x="838201" y="365125"/>
            <a:ext cx="3816095" cy="1938076"/>
          </a:xfrm>
        </p:spPr>
        <p:txBody>
          <a:bodyPr>
            <a:normAutofit/>
          </a:bodyPr>
          <a:lstStyle/>
          <a:p>
            <a:r>
              <a:rPr lang="it-IT" dirty="0" err="1"/>
              <a:t>What’s</a:t>
            </a:r>
            <a:r>
              <a:rPr lang="it-IT" dirty="0"/>
              <a:t> </a:t>
            </a:r>
            <a:r>
              <a:rPr lang="it-IT" dirty="0" err="1"/>
              <a:t>going</a:t>
            </a:r>
            <a:r>
              <a:rPr lang="it-IT" dirty="0"/>
              <a:t> on</a:t>
            </a:r>
          </a:p>
        </p:txBody>
      </p:sp>
      <p:sp>
        <p:nvSpPr>
          <p:cNvPr id="10" name="Segnaposto testo 37">
            <a:extLst>
              <a:ext uri="{FF2B5EF4-FFF2-40B4-BE49-F238E27FC236}">
                <a16:creationId xmlns:a16="http://schemas.microsoft.com/office/drawing/2014/main" id="{2BDC3F0F-E777-BD94-6763-EAA09CD383ED}"/>
              </a:ext>
            </a:extLst>
          </p:cNvPr>
          <p:cNvSpPr>
            <a:spLocks noGrp="1"/>
          </p:cNvSpPr>
          <p:nvPr>
            <p:ph idx="1"/>
          </p:nvPr>
        </p:nvSpPr>
        <p:spPr>
          <a:xfrm>
            <a:off x="708728" y="1845516"/>
            <a:ext cx="3816096" cy="3694373"/>
          </a:xfrm>
        </p:spPr>
        <p:txBody>
          <a:bodyPr>
            <a:normAutofit fontScale="92500" lnSpcReduction="10000"/>
          </a:bodyPr>
          <a:lstStyle/>
          <a:p>
            <a:pPr marL="0" indent="0">
              <a:lnSpc>
                <a:spcPct val="100000"/>
              </a:lnSpc>
              <a:buNone/>
            </a:pPr>
            <a:r>
              <a:rPr lang="en-US" sz="1400" dirty="0"/>
              <a:t>Thanks to this integrated and stakeholder oriented approach, and with the purpose to improve our performance in sustainability rankings, we’re now engaged in many different projects. Just to mention the main ones: </a:t>
            </a:r>
          </a:p>
          <a:p>
            <a:pPr>
              <a:lnSpc>
                <a:spcPct val="100000"/>
              </a:lnSpc>
            </a:pPr>
            <a:r>
              <a:rPr lang="en-US" sz="1400" dirty="0"/>
              <a:t>Waste management – a better implementation</a:t>
            </a:r>
          </a:p>
          <a:p>
            <a:pPr>
              <a:lnSpc>
                <a:spcPct val="100000"/>
              </a:lnSpc>
            </a:pPr>
            <a:r>
              <a:rPr lang="en-US" sz="1400" dirty="0"/>
              <a:t>An integrated communication plan</a:t>
            </a:r>
          </a:p>
          <a:p>
            <a:pPr>
              <a:lnSpc>
                <a:spcPct val="100000"/>
              </a:lnSpc>
            </a:pPr>
            <a:r>
              <a:rPr lang="en-US" sz="1400" dirty="0"/>
              <a:t>A consumption reduction campaign</a:t>
            </a:r>
          </a:p>
          <a:p>
            <a:pPr>
              <a:lnSpc>
                <a:spcPct val="100000"/>
              </a:lnSpc>
            </a:pPr>
            <a:r>
              <a:rPr lang="en-US" sz="1400" dirty="0"/>
              <a:t>Food donation initiatives</a:t>
            </a:r>
          </a:p>
          <a:p>
            <a:pPr>
              <a:lnSpc>
                <a:spcPct val="100000"/>
              </a:lnSpc>
            </a:pPr>
            <a:r>
              <a:rPr lang="en-US" sz="1400" dirty="0"/>
              <a:t>Paper consumption reduction</a:t>
            </a:r>
          </a:p>
          <a:p>
            <a:pPr>
              <a:lnSpc>
                <a:spcPct val="100000"/>
              </a:lnSpc>
            </a:pPr>
            <a:r>
              <a:rPr lang="en-US" sz="1400" dirty="0"/>
              <a:t>New projects around the vegetable garden</a:t>
            </a:r>
          </a:p>
          <a:p>
            <a:pPr>
              <a:lnSpc>
                <a:spcPct val="100000"/>
              </a:lnSpc>
            </a:pPr>
            <a:r>
              <a:rPr lang="en-US" sz="1400" dirty="0"/>
              <a:t>New merchandising</a:t>
            </a:r>
          </a:p>
        </p:txBody>
      </p:sp>
      <p:pic>
        <p:nvPicPr>
          <p:cNvPr id="6" name="Immagine 5" descr="Immagine che contiene albero, esterni, pianta, giardino&#10;&#10;Descrizione generata automaticamente">
            <a:extLst>
              <a:ext uri="{FF2B5EF4-FFF2-40B4-BE49-F238E27FC236}">
                <a16:creationId xmlns:a16="http://schemas.microsoft.com/office/drawing/2014/main" id="{A35118CC-8D59-4625-2D00-24025654B964}"/>
              </a:ext>
            </a:extLst>
          </p:cNvPr>
          <p:cNvPicPr>
            <a:picLocks noChangeAspect="1"/>
          </p:cNvPicPr>
          <p:nvPr/>
        </p:nvPicPr>
        <p:blipFill rotWithShape="1">
          <a:blip r:embed="rId3"/>
          <a:srcRect t="28959" r="-1" b="33020"/>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7" name="Immagine 6" descr="Immagine che contiene esterni, pianta&#10;&#10;Descrizione generata automaticamente">
            <a:extLst>
              <a:ext uri="{FF2B5EF4-FFF2-40B4-BE49-F238E27FC236}">
                <a16:creationId xmlns:a16="http://schemas.microsoft.com/office/drawing/2014/main" id="{286E2C20-C590-0FB6-1748-498438D98E29}"/>
              </a:ext>
            </a:extLst>
          </p:cNvPr>
          <p:cNvPicPr>
            <a:picLocks noChangeAspect="1"/>
          </p:cNvPicPr>
          <p:nvPr/>
        </p:nvPicPr>
        <p:blipFill rotWithShape="1">
          <a:blip r:embed="rId4"/>
          <a:srcRect t="27180" b="18308"/>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3" name="Segnaposto numero diapositiva 2">
            <a:extLst>
              <a:ext uri="{FF2B5EF4-FFF2-40B4-BE49-F238E27FC236}">
                <a16:creationId xmlns:a16="http://schemas.microsoft.com/office/drawing/2014/main" id="{2AB18DDB-59E7-4ECF-A5D8-CBD54FD3BA23}"/>
              </a:ext>
            </a:extLst>
          </p:cNvPr>
          <p:cNvSpPr>
            <a:spLocks noGrp="1"/>
          </p:cNvSpPr>
          <p:nvPr>
            <p:ph type="sldNum" sz="quarter" idx="12"/>
          </p:nvPr>
        </p:nvSpPr>
        <p:spPr>
          <a:xfrm>
            <a:off x="11248435" y="6292518"/>
            <a:ext cx="838200" cy="365125"/>
          </a:xfrm>
        </p:spPr>
        <p:txBody>
          <a:bodyPr>
            <a:normAutofit/>
          </a:bodyPr>
          <a:lstStyle/>
          <a:p>
            <a:pPr>
              <a:spcAft>
                <a:spcPts val="600"/>
              </a:spcAft>
            </a:pPr>
            <a:fld id="{DD589A36-170F-7348-BCDB-23CF9D860473}" type="slidenum">
              <a:rPr lang="it-IT"/>
              <a:pPr>
                <a:spcAft>
                  <a:spcPts val="600"/>
                </a:spcAft>
              </a:pPr>
              <a:t>26</a:t>
            </a:fld>
            <a:endParaRPr lang="it-IT" dirty="0"/>
          </a:p>
        </p:txBody>
      </p:sp>
      <p:pic>
        <p:nvPicPr>
          <p:cNvPr id="8" name="Immagine 7" descr="Immagine che contiene Carattere, Elementi grafici, schermata, grafica&#10;&#10;Descrizione generata automaticamente">
            <a:extLst>
              <a:ext uri="{FF2B5EF4-FFF2-40B4-BE49-F238E27FC236}">
                <a16:creationId xmlns:a16="http://schemas.microsoft.com/office/drawing/2014/main" id="{AB024AB3-5E6F-1151-C714-33689201A7D1}"/>
              </a:ext>
            </a:extLst>
          </p:cNvPr>
          <p:cNvPicPr>
            <a:picLocks noChangeAspect="1"/>
          </p:cNvPicPr>
          <p:nvPr/>
        </p:nvPicPr>
        <p:blipFill>
          <a:blip r:embed="rId5"/>
          <a:stretch>
            <a:fillRect/>
          </a:stretch>
        </p:blipFill>
        <p:spPr>
          <a:xfrm>
            <a:off x="409575" y="6218029"/>
            <a:ext cx="1699572" cy="314377"/>
          </a:xfrm>
          <a:prstGeom prst="rect">
            <a:avLst/>
          </a:prstGeom>
        </p:spPr>
      </p:pic>
    </p:spTree>
    <p:extLst>
      <p:ext uri="{BB962C8B-B14F-4D97-AF65-F5344CB8AC3E}">
        <p14:creationId xmlns:p14="http://schemas.microsoft.com/office/powerpoint/2010/main" val="2884177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olo 46">
            <a:extLst>
              <a:ext uri="{FF2B5EF4-FFF2-40B4-BE49-F238E27FC236}">
                <a16:creationId xmlns:a16="http://schemas.microsoft.com/office/drawing/2014/main" id="{81426377-1A7E-8148-A8FB-3EF0D0F062AE}"/>
              </a:ext>
            </a:extLst>
          </p:cNvPr>
          <p:cNvSpPr>
            <a:spLocks noGrp="1"/>
          </p:cNvSpPr>
          <p:nvPr>
            <p:ph type="title"/>
          </p:nvPr>
        </p:nvSpPr>
        <p:spPr>
          <a:xfrm>
            <a:off x="399645" y="1672314"/>
            <a:ext cx="11438916" cy="1552091"/>
          </a:xfrm>
        </p:spPr>
        <p:txBody>
          <a:bodyPr>
            <a:noAutofit/>
          </a:bodyPr>
          <a:lstStyle/>
          <a:p>
            <a:r>
              <a:rPr lang="it-IT" sz="6500"/>
              <a:t>Thank you!</a:t>
            </a:r>
            <a:br>
              <a:rPr lang="it-IT" sz="6500"/>
            </a:br>
            <a:br>
              <a:rPr lang="it-IT" sz="6500"/>
            </a:br>
            <a:r>
              <a:rPr lang="it-IT" sz="4400"/>
              <a:t>sustainability@luiss.it</a:t>
            </a:r>
            <a:endParaRPr lang="it-IT" sz="6500" dirty="0"/>
          </a:p>
        </p:txBody>
      </p:sp>
    </p:spTree>
    <p:extLst>
      <p:ext uri="{BB962C8B-B14F-4D97-AF65-F5344CB8AC3E}">
        <p14:creationId xmlns:p14="http://schemas.microsoft.com/office/powerpoint/2010/main" val="923895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olo 46">
            <a:extLst>
              <a:ext uri="{FF2B5EF4-FFF2-40B4-BE49-F238E27FC236}">
                <a16:creationId xmlns:a16="http://schemas.microsoft.com/office/drawing/2014/main" id="{5E3D1EFA-7657-49D7-82B4-47CA73A827AC}"/>
              </a:ext>
            </a:extLst>
          </p:cNvPr>
          <p:cNvSpPr>
            <a:spLocks noGrp="1"/>
          </p:cNvSpPr>
          <p:nvPr>
            <p:ph type="title"/>
          </p:nvPr>
        </p:nvSpPr>
        <p:spPr>
          <a:xfrm>
            <a:off x="640080" y="325369"/>
            <a:ext cx="4368602" cy="1956841"/>
          </a:xfrm>
        </p:spPr>
        <p:txBody>
          <a:bodyPr anchor="b">
            <a:normAutofit/>
          </a:bodyPr>
          <a:lstStyle/>
          <a:p>
            <a:r>
              <a:rPr lang="it-IT" sz="4600" dirty="0"/>
              <a:t>Luiss University </a:t>
            </a:r>
            <a:endParaRPr lang="it-IT" sz="4600" b="0" dirty="0">
              <a:latin typeface="Luiss type regular Sans" pitchFamily="2" charset="77"/>
            </a:endParaRPr>
          </a:p>
        </p:txBody>
      </p:sp>
      <p:sp>
        <p:nvSpPr>
          <p:cNvPr id="4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egnaposto testo 37">
            <a:extLst>
              <a:ext uri="{FF2B5EF4-FFF2-40B4-BE49-F238E27FC236}">
                <a16:creationId xmlns:a16="http://schemas.microsoft.com/office/drawing/2014/main" id="{D7506231-5CF1-204D-AEA6-D5094E4CBD13}"/>
              </a:ext>
            </a:extLst>
          </p:cNvPr>
          <p:cNvSpPr>
            <a:spLocks noGrp="1"/>
          </p:cNvSpPr>
          <p:nvPr>
            <p:ph idx="1"/>
          </p:nvPr>
        </p:nvSpPr>
        <p:spPr>
          <a:xfrm>
            <a:off x="640080" y="2872899"/>
            <a:ext cx="4243589" cy="3320668"/>
          </a:xfrm>
        </p:spPr>
        <p:txBody>
          <a:bodyPr>
            <a:normAutofit/>
          </a:bodyPr>
          <a:lstStyle/>
          <a:p>
            <a:pPr marL="0" indent="0">
              <a:lnSpc>
                <a:spcPct val="100000"/>
              </a:lnSpc>
              <a:buNone/>
            </a:pPr>
            <a:r>
              <a:rPr lang="en-US" sz="1200" dirty="0"/>
              <a:t>Luiss – Libera </a:t>
            </a:r>
            <a:r>
              <a:rPr lang="en-US" sz="1200" dirty="0" err="1"/>
              <a:t>Università</a:t>
            </a:r>
            <a:r>
              <a:rPr lang="en-US" sz="1200" dirty="0"/>
              <a:t> </a:t>
            </a:r>
            <a:r>
              <a:rPr lang="en-US" sz="1200" dirty="0" err="1"/>
              <a:t>Internazionale</a:t>
            </a:r>
            <a:r>
              <a:rPr lang="en-US" sz="1200" dirty="0"/>
              <a:t> </a:t>
            </a:r>
            <a:r>
              <a:rPr lang="en-US" sz="1200" dirty="0" err="1"/>
              <a:t>degli</a:t>
            </a:r>
            <a:r>
              <a:rPr lang="en-US" sz="1200" dirty="0"/>
              <a:t> Studi </a:t>
            </a:r>
            <a:r>
              <a:rPr lang="en-US" sz="1200" dirty="0" err="1"/>
              <a:t>Sociali</a:t>
            </a:r>
            <a:r>
              <a:rPr lang="en-US" sz="1200" dirty="0"/>
              <a:t> Guido Carli – is an independent university. It was created out of a pre-existing Roman institution, Pro Deo, between 1974 and 1978.</a:t>
            </a:r>
          </a:p>
          <a:p>
            <a:pPr marL="0" indent="0">
              <a:lnSpc>
                <a:spcPct val="100000"/>
              </a:lnSpc>
              <a:buNone/>
            </a:pPr>
            <a:r>
              <a:rPr lang="en-US" sz="1200" dirty="0"/>
              <a:t>Luiss offers </a:t>
            </a:r>
            <a:r>
              <a:rPr lang="en-US" sz="1200" b="1" dirty="0">
                <a:solidFill>
                  <a:srgbClr val="00B2A9"/>
                </a:solidFill>
              </a:rPr>
              <a:t>an innovative educational approach – called </a:t>
            </a:r>
            <a:r>
              <a:rPr lang="en-US" sz="1200" b="1" i="1" dirty="0">
                <a:solidFill>
                  <a:srgbClr val="00B2A9"/>
                </a:solidFill>
              </a:rPr>
              <a:t>Enquiry based  &amp; education at large - </a:t>
            </a:r>
            <a:r>
              <a:rPr lang="en-US" sz="1200" dirty="0"/>
              <a:t>at its four Departments: Economics and Finance, Business and Management, Law, and Political Science. Its goal is not simply to convey knowledge but to instill flexibility in young people, giving them a sense of mastery over their future. </a:t>
            </a:r>
          </a:p>
          <a:p>
            <a:pPr marL="0" indent="0">
              <a:lnSpc>
                <a:spcPct val="100000"/>
              </a:lnSpc>
              <a:buNone/>
            </a:pPr>
            <a:r>
              <a:rPr lang="en-US" sz="1200" dirty="0"/>
              <a:t>Furthermore, Luiss has four Schools for graduate and professional studies: the Luiss Business School, the School of Government, the School of Law, and the School of European Political Economy.</a:t>
            </a:r>
            <a:endParaRPr lang="it-IT" sz="1200" dirty="0"/>
          </a:p>
        </p:txBody>
      </p:sp>
      <p:pic>
        <p:nvPicPr>
          <p:cNvPr id="3" name="Picture 2" descr="Immagine che contiene interno, Mondanatura, edificio, soffitto&#10;&#10;Descrizione generata automaticamente">
            <a:extLst>
              <a:ext uri="{FF2B5EF4-FFF2-40B4-BE49-F238E27FC236}">
                <a16:creationId xmlns:a16="http://schemas.microsoft.com/office/drawing/2014/main" id="{745F391D-8C48-5F6D-D5E6-05F186FCCB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753" r="4792"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2" name="Segnaposto numero diapositiva 1">
            <a:extLst>
              <a:ext uri="{FF2B5EF4-FFF2-40B4-BE49-F238E27FC236}">
                <a16:creationId xmlns:a16="http://schemas.microsoft.com/office/drawing/2014/main" id="{A0FBF443-4183-4BD6-97C0-7E60270D7A1B}"/>
              </a:ext>
            </a:extLst>
          </p:cNvPr>
          <p:cNvSpPr>
            <a:spLocks noGrp="1"/>
          </p:cNvSpPr>
          <p:nvPr>
            <p:ph type="sldNum" sz="quarter" idx="12"/>
          </p:nvPr>
        </p:nvSpPr>
        <p:spPr>
          <a:xfrm>
            <a:off x="10439400" y="6356350"/>
            <a:ext cx="914400" cy="365125"/>
          </a:xfrm>
        </p:spPr>
        <p:txBody>
          <a:bodyPr>
            <a:normAutofit/>
          </a:bodyPr>
          <a:lstStyle/>
          <a:p>
            <a:pPr>
              <a:spcAft>
                <a:spcPts val="600"/>
              </a:spcAft>
            </a:pPr>
            <a:fld id="{DD589A36-170F-7348-BCDB-23CF9D860473}" type="slidenum">
              <a:rPr lang="it-IT">
                <a:solidFill>
                  <a:srgbClr val="FFFFFF"/>
                </a:solidFill>
              </a:rPr>
              <a:pPr>
                <a:spcAft>
                  <a:spcPts val="600"/>
                </a:spcAft>
              </a:pPr>
              <a:t>3</a:t>
            </a:fld>
            <a:endParaRPr lang="it-IT">
              <a:solidFill>
                <a:srgbClr val="FFFFFF"/>
              </a:solidFill>
            </a:endParaRPr>
          </a:p>
        </p:txBody>
      </p:sp>
      <p:pic>
        <p:nvPicPr>
          <p:cNvPr id="8" name="Immagine 7" descr="Immagine che contiene Carattere, Elementi grafici, schermata, grafica&#10;&#10;Descrizione generata automaticamente">
            <a:extLst>
              <a:ext uri="{FF2B5EF4-FFF2-40B4-BE49-F238E27FC236}">
                <a16:creationId xmlns:a16="http://schemas.microsoft.com/office/drawing/2014/main" id="{F814ED0C-DC6D-E378-7245-CDC1116E968D}"/>
              </a:ext>
            </a:extLst>
          </p:cNvPr>
          <p:cNvPicPr>
            <a:picLocks noChangeAspect="1"/>
          </p:cNvPicPr>
          <p:nvPr/>
        </p:nvPicPr>
        <p:blipFill>
          <a:blip r:embed="rId4"/>
          <a:stretch>
            <a:fillRect/>
          </a:stretch>
        </p:blipFill>
        <p:spPr>
          <a:xfrm>
            <a:off x="257175" y="6218254"/>
            <a:ext cx="1699572" cy="314377"/>
          </a:xfrm>
          <a:prstGeom prst="rect">
            <a:avLst/>
          </a:prstGeom>
        </p:spPr>
      </p:pic>
    </p:spTree>
    <p:extLst>
      <p:ext uri="{BB962C8B-B14F-4D97-AF65-F5344CB8AC3E}">
        <p14:creationId xmlns:p14="http://schemas.microsoft.com/office/powerpoint/2010/main" val="211315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olo 46">
            <a:extLst>
              <a:ext uri="{FF2B5EF4-FFF2-40B4-BE49-F238E27FC236}">
                <a16:creationId xmlns:a16="http://schemas.microsoft.com/office/drawing/2014/main" id="{81426377-1A7E-8148-A8FB-3EF0D0F062AE}"/>
              </a:ext>
            </a:extLst>
          </p:cNvPr>
          <p:cNvSpPr>
            <a:spLocks noGrp="1"/>
          </p:cNvSpPr>
          <p:nvPr>
            <p:ph type="title"/>
          </p:nvPr>
        </p:nvSpPr>
        <p:spPr>
          <a:xfrm>
            <a:off x="419100" y="365126"/>
            <a:ext cx="11222038" cy="568730"/>
          </a:xfrm>
        </p:spPr>
        <p:txBody>
          <a:bodyPr>
            <a:normAutofit/>
          </a:bodyPr>
          <a:lstStyle/>
          <a:p>
            <a:r>
              <a:rPr lang="it-IT" dirty="0"/>
              <a:t>Luiss in </a:t>
            </a:r>
            <a:r>
              <a:rPr lang="it-IT" dirty="0" err="1"/>
              <a:t>figures</a:t>
            </a:r>
            <a:endParaRPr lang="it-IT" sz="2000" dirty="0"/>
          </a:p>
        </p:txBody>
      </p:sp>
      <p:sp>
        <p:nvSpPr>
          <p:cNvPr id="7" name="Segnaposto numero diapositiva 6"/>
          <p:cNvSpPr>
            <a:spLocks noGrp="1"/>
          </p:cNvSpPr>
          <p:nvPr>
            <p:ph type="sldNum" sz="quarter" idx="12"/>
          </p:nvPr>
        </p:nvSpPr>
        <p:spPr/>
        <p:txBody>
          <a:bodyPr/>
          <a:lstStyle/>
          <a:p>
            <a:fld id="{DD589A36-170F-7348-BCDB-23CF9D860473}" type="slidenum">
              <a:rPr lang="it-IT" smtClean="0"/>
              <a:t>4</a:t>
            </a:fld>
            <a:endParaRPr lang="it-IT"/>
          </a:p>
        </p:txBody>
      </p:sp>
      <p:sp>
        <p:nvSpPr>
          <p:cNvPr id="18" name="Segnaposto testo 37">
            <a:extLst>
              <a:ext uri="{FF2B5EF4-FFF2-40B4-BE49-F238E27FC236}">
                <a16:creationId xmlns:a16="http://schemas.microsoft.com/office/drawing/2014/main" id="{7C01AE75-EF62-E846-8998-7469CFBD0B2C}"/>
              </a:ext>
            </a:extLst>
          </p:cNvPr>
          <p:cNvSpPr txBox="1">
            <a:spLocks/>
          </p:cNvSpPr>
          <p:nvPr/>
        </p:nvSpPr>
        <p:spPr>
          <a:xfrm>
            <a:off x="8931819" y="1519119"/>
            <a:ext cx="1849337" cy="201362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lumMod val="65000"/>
                    <a:lumOff val="35000"/>
                  </a:schemeClr>
                </a:solidFill>
                <a:latin typeface="Luiss type regular Sans" charset="0"/>
                <a:ea typeface="Luiss type regular Sans" charset="0"/>
                <a:cs typeface="Luiss type regular Sans"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7200" dirty="0">
                <a:solidFill>
                  <a:srgbClr val="00B2A9"/>
                </a:solidFill>
                <a:latin typeface="Luiss Serif" pitchFamily="2" charset="0"/>
              </a:rPr>
              <a:t>1:7</a:t>
            </a:r>
            <a:endParaRPr lang="it-IT" sz="7200" dirty="0">
              <a:solidFill>
                <a:srgbClr val="00B2A9"/>
              </a:solidFill>
            </a:endParaRPr>
          </a:p>
        </p:txBody>
      </p:sp>
      <p:sp>
        <p:nvSpPr>
          <p:cNvPr id="20" name="Rettangolo 19">
            <a:extLst>
              <a:ext uri="{FF2B5EF4-FFF2-40B4-BE49-F238E27FC236}">
                <a16:creationId xmlns:a16="http://schemas.microsoft.com/office/drawing/2014/main" id="{BC378984-DD6A-FA43-ACFF-29747AC0AEB7}"/>
              </a:ext>
            </a:extLst>
          </p:cNvPr>
          <p:cNvSpPr/>
          <p:nvPr/>
        </p:nvSpPr>
        <p:spPr>
          <a:xfrm>
            <a:off x="8978427" y="2564310"/>
            <a:ext cx="2127091" cy="338554"/>
          </a:xfrm>
          <a:prstGeom prst="rect">
            <a:avLst/>
          </a:prstGeom>
        </p:spPr>
        <p:txBody>
          <a:bodyPr wrap="square" anchor="t">
            <a:spAutoFit/>
          </a:bodyPr>
          <a:lstStyle/>
          <a:p>
            <a:r>
              <a:rPr lang="it-IT" sz="1600" dirty="0">
                <a:solidFill>
                  <a:srgbClr val="003A70"/>
                </a:solidFill>
                <a:latin typeface="Luiss Sans" pitchFamily="2" charset="0"/>
              </a:rPr>
              <a:t>Ratio professor/</a:t>
            </a:r>
            <a:r>
              <a:rPr lang="it-IT" sz="1600" dirty="0" err="1">
                <a:solidFill>
                  <a:srgbClr val="003A70"/>
                </a:solidFill>
                <a:latin typeface="Luiss Sans" pitchFamily="2" charset="0"/>
              </a:rPr>
              <a:t>students</a:t>
            </a:r>
            <a:endParaRPr lang="it-IT" sz="1600" dirty="0">
              <a:solidFill>
                <a:srgbClr val="003A70"/>
              </a:solidFill>
              <a:latin typeface="Luiss Sans" pitchFamily="2" charset="0"/>
            </a:endParaRPr>
          </a:p>
        </p:txBody>
      </p:sp>
      <p:sp>
        <p:nvSpPr>
          <p:cNvPr id="35" name="Segnaposto testo 37">
            <a:extLst>
              <a:ext uri="{FF2B5EF4-FFF2-40B4-BE49-F238E27FC236}">
                <a16:creationId xmlns:a16="http://schemas.microsoft.com/office/drawing/2014/main" id="{716871EC-6F3A-AD4D-BB2E-BDCB45EF3A3A}"/>
              </a:ext>
            </a:extLst>
          </p:cNvPr>
          <p:cNvSpPr txBox="1">
            <a:spLocks/>
          </p:cNvSpPr>
          <p:nvPr/>
        </p:nvSpPr>
        <p:spPr>
          <a:xfrm>
            <a:off x="4121306" y="1497744"/>
            <a:ext cx="3163922" cy="201362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lumMod val="65000"/>
                    <a:lumOff val="35000"/>
                  </a:schemeClr>
                </a:solidFill>
                <a:latin typeface="Luiss type regular Sans" charset="0"/>
                <a:ea typeface="Luiss type regular Sans" charset="0"/>
                <a:cs typeface="Luiss type regular Sans"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7200" dirty="0">
                <a:solidFill>
                  <a:srgbClr val="00B2A9"/>
                </a:solidFill>
                <a:latin typeface="Luiss Serif" pitchFamily="2" charset="0"/>
              </a:rPr>
              <a:t>9.955</a:t>
            </a:r>
            <a:endParaRPr lang="it-IT" sz="7200" dirty="0">
              <a:solidFill>
                <a:srgbClr val="00B2A9"/>
              </a:solidFill>
            </a:endParaRPr>
          </a:p>
        </p:txBody>
      </p:sp>
      <p:sp>
        <p:nvSpPr>
          <p:cNvPr id="36" name="Rettangolo 35">
            <a:extLst>
              <a:ext uri="{FF2B5EF4-FFF2-40B4-BE49-F238E27FC236}">
                <a16:creationId xmlns:a16="http://schemas.microsoft.com/office/drawing/2014/main" id="{70AF0ED4-4560-4341-8D0F-54F3B275C263}"/>
              </a:ext>
            </a:extLst>
          </p:cNvPr>
          <p:cNvSpPr/>
          <p:nvPr/>
        </p:nvSpPr>
        <p:spPr>
          <a:xfrm>
            <a:off x="4158851" y="2527172"/>
            <a:ext cx="3499116" cy="338554"/>
          </a:xfrm>
          <a:prstGeom prst="rect">
            <a:avLst/>
          </a:prstGeom>
        </p:spPr>
        <p:txBody>
          <a:bodyPr wrap="square" anchor="t">
            <a:spAutoFit/>
          </a:bodyPr>
          <a:lstStyle/>
          <a:p>
            <a:r>
              <a:rPr lang="it-IT" sz="1600" dirty="0">
                <a:solidFill>
                  <a:srgbClr val="003A70"/>
                </a:solidFill>
                <a:latin typeface="Luiss Sans" pitchFamily="2" charset="0"/>
              </a:rPr>
              <a:t>Students, 95% </a:t>
            </a:r>
            <a:r>
              <a:rPr lang="it-IT" sz="1600" dirty="0" err="1">
                <a:solidFill>
                  <a:srgbClr val="003A70"/>
                </a:solidFill>
                <a:latin typeface="Luiss Sans" pitchFamily="2" charset="0"/>
              </a:rPr>
              <a:t>graduated</a:t>
            </a:r>
            <a:r>
              <a:rPr lang="it-IT" sz="1600" dirty="0">
                <a:solidFill>
                  <a:srgbClr val="003A70"/>
                </a:solidFill>
                <a:latin typeface="Luiss Sans" pitchFamily="2" charset="0"/>
              </a:rPr>
              <a:t> on time </a:t>
            </a:r>
          </a:p>
        </p:txBody>
      </p:sp>
      <p:sp>
        <p:nvSpPr>
          <p:cNvPr id="32" name="Segnaposto testo 37">
            <a:extLst>
              <a:ext uri="{FF2B5EF4-FFF2-40B4-BE49-F238E27FC236}">
                <a16:creationId xmlns:a16="http://schemas.microsoft.com/office/drawing/2014/main" id="{C0D805C0-FBCB-1E4F-9C44-8D24DDEE8664}"/>
              </a:ext>
            </a:extLst>
          </p:cNvPr>
          <p:cNvSpPr txBox="1">
            <a:spLocks/>
          </p:cNvSpPr>
          <p:nvPr/>
        </p:nvSpPr>
        <p:spPr>
          <a:xfrm>
            <a:off x="306330" y="4309556"/>
            <a:ext cx="2153593" cy="201362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lumMod val="65000"/>
                    <a:lumOff val="35000"/>
                  </a:schemeClr>
                </a:solidFill>
                <a:latin typeface="Luiss type regular Sans" charset="0"/>
                <a:ea typeface="Luiss type regular Sans" charset="0"/>
                <a:cs typeface="Luiss type regular Sans"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2800" dirty="0">
                <a:solidFill>
                  <a:srgbClr val="00B2A9"/>
                </a:solidFill>
                <a:latin typeface="Luiss Serif" pitchFamily="2" charset="0"/>
              </a:rPr>
              <a:t>10.300.000 € </a:t>
            </a:r>
            <a:endParaRPr lang="it-IT" sz="2800" dirty="0">
              <a:solidFill>
                <a:srgbClr val="00B2A9"/>
              </a:solidFill>
            </a:endParaRPr>
          </a:p>
        </p:txBody>
      </p:sp>
      <p:sp>
        <p:nvSpPr>
          <p:cNvPr id="33" name="Rettangolo 32">
            <a:extLst>
              <a:ext uri="{FF2B5EF4-FFF2-40B4-BE49-F238E27FC236}">
                <a16:creationId xmlns:a16="http://schemas.microsoft.com/office/drawing/2014/main" id="{221DFF2B-FD6C-6C42-823B-E85E4C7A361D}"/>
              </a:ext>
            </a:extLst>
          </p:cNvPr>
          <p:cNvSpPr/>
          <p:nvPr/>
        </p:nvSpPr>
        <p:spPr>
          <a:xfrm>
            <a:off x="419099" y="5116314"/>
            <a:ext cx="1566454" cy="338554"/>
          </a:xfrm>
          <a:prstGeom prst="rect">
            <a:avLst/>
          </a:prstGeom>
        </p:spPr>
        <p:txBody>
          <a:bodyPr wrap="none" anchor="t">
            <a:spAutoFit/>
          </a:bodyPr>
          <a:lstStyle/>
          <a:p>
            <a:r>
              <a:rPr lang="it-IT" sz="1600" dirty="0" err="1">
                <a:solidFill>
                  <a:srgbClr val="003A70"/>
                </a:solidFill>
                <a:latin typeface="Luiss Sans" pitchFamily="2" charset="0"/>
              </a:rPr>
              <a:t>Scholaships</a:t>
            </a:r>
            <a:r>
              <a:rPr lang="it-IT" sz="1600" dirty="0">
                <a:solidFill>
                  <a:srgbClr val="003A70"/>
                </a:solidFill>
                <a:latin typeface="Luiss Sans" pitchFamily="2" charset="0"/>
              </a:rPr>
              <a:t> funds</a:t>
            </a:r>
          </a:p>
        </p:txBody>
      </p:sp>
      <p:sp>
        <p:nvSpPr>
          <p:cNvPr id="42" name="Segnaposto testo 37">
            <a:extLst>
              <a:ext uri="{FF2B5EF4-FFF2-40B4-BE49-F238E27FC236}">
                <a16:creationId xmlns:a16="http://schemas.microsoft.com/office/drawing/2014/main" id="{8B011AD0-7570-9D4E-B482-5B8C6CE64CC0}"/>
              </a:ext>
            </a:extLst>
          </p:cNvPr>
          <p:cNvSpPr txBox="1">
            <a:spLocks/>
          </p:cNvSpPr>
          <p:nvPr/>
        </p:nvSpPr>
        <p:spPr>
          <a:xfrm>
            <a:off x="4418248" y="3898195"/>
            <a:ext cx="2522748" cy="201362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lumMod val="65000"/>
                    <a:lumOff val="35000"/>
                  </a:schemeClr>
                </a:solidFill>
                <a:latin typeface="Luiss type regular Sans" charset="0"/>
                <a:ea typeface="Luiss type regular Sans" charset="0"/>
                <a:cs typeface="Luiss type regular Sans"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7200" dirty="0">
                <a:solidFill>
                  <a:srgbClr val="00B2A9"/>
                </a:solidFill>
                <a:latin typeface="Luiss Serif" pitchFamily="2" charset="0"/>
              </a:rPr>
              <a:t>14%</a:t>
            </a:r>
            <a:endParaRPr lang="it-IT" sz="7200" dirty="0">
              <a:solidFill>
                <a:srgbClr val="00B2A9"/>
              </a:solidFill>
            </a:endParaRPr>
          </a:p>
        </p:txBody>
      </p:sp>
      <p:sp>
        <p:nvSpPr>
          <p:cNvPr id="43" name="Rettangolo 42">
            <a:extLst>
              <a:ext uri="{FF2B5EF4-FFF2-40B4-BE49-F238E27FC236}">
                <a16:creationId xmlns:a16="http://schemas.microsoft.com/office/drawing/2014/main" id="{2D82C806-7DD8-9847-A182-E307013CAE47}"/>
              </a:ext>
            </a:extLst>
          </p:cNvPr>
          <p:cNvSpPr/>
          <p:nvPr/>
        </p:nvSpPr>
        <p:spPr>
          <a:xfrm>
            <a:off x="3815338" y="5093913"/>
            <a:ext cx="4110421" cy="338554"/>
          </a:xfrm>
          <a:prstGeom prst="rect">
            <a:avLst/>
          </a:prstGeom>
        </p:spPr>
        <p:txBody>
          <a:bodyPr wrap="none" anchor="t">
            <a:spAutoFit/>
          </a:bodyPr>
          <a:lstStyle/>
          <a:p>
            <a:r>
              <a:rPr lang="it-IT" sz="1600" dirty="0" err="1">
                <a:solidFill>
                  <a:srgbClr val="002060"/>
                </a:solidFill>
                <a:effectLst/>
                <a:latin typeface="Luiss Sans" pitchFamily="2" charset="0"/>
                <a:ea typeface="Times New Roman" panose="02020603050405020304" pitchFamily="18" charset="0"/>
                <a:cs typeface="Times New Roman" panose="02020603050405020304" pitchFamily="18" charset="0"/>
              </a:rPr>
              <a:t>Selection</a:t>
            </a:r>
            <a:r>
              <a:rPr lang="it-IT" sz="1600" dirty="0">
                <a:solidFill>
                  <a:srgbClr val="002060"/>
                </a:solidFill>
                <a:effectLst/>
                <a:latin typeface="Luiss Sans" pitchFamily="2" charset="0"/>
                <a:ea typeface="Times New Roman" panose="02020603050405020304" pitchFamily="18" charset="0"/>
                <a:cs typeface="Times New Roman" panose="02020603050405020304" pitchFamily="18" charset="0"/>
              </a:rPr>
              <a:t> rate for Management e Computer Science</a:t>
            </a:r>
            <a:endParaRPr lang="it-IT" sz="1600" dirty="0">
              <a:solidFill>
                <a:srgbClr val="003A70"/>
              </a:solidFill>
              <a:latin typeface="Luiss Sans" pitchFamily="2" charset="0"/>
            </a:endParaRPr>
          </a:p>
        </p:txBody>
      </p:sp>
      <p:sp>
        <p:nvSpPr>
          <p:cNvPr id="4" name="Rettangolo 3">
            <a:extLst>
              <a:ext uri="{FF2B5EF4-FFF2-40B4-BE49-F238E27FC236}">
                <a16:creationId xmlns:a16="http://schemas.microsoft.com/office/drawing/2014/main" id="{7ED94201-8979-8B40-AB02-C6F39E9BA192}"/>
              </a:ext>
            </a:extLst>
          </p:cNvPr>
          <p:cNvSpPr/>
          <p:nvPr/>
        </p:nvSpPr>
        <p:spPr>
          <a:xfrm>
            <a:off x="142839" y="2426320"/>
            <a:ext cx="3119765" cy="338554"/>
          </a:xfrm>
          <a:prstGeom prst="rect">
            <a:avLst/>
          </a:prstGeom>
        </p:spPr>
        <p:txBody>
          <a:bodyPr wrap="square" anchor="t">
            <a:spAutoFit/>
          </a:bodyPr>
          <a:lstStyle/>
          <a:p>
            <a:r>
              <a:rPr lang="it-IT" sz="1600" dirty="0">
                <a:solidFill>
                  <a:srgbClr val="003A70"/>
                </a:solidFill>
                <a:latin typeface="Luiss Sans" pitchFamily="2" charset="0"/>
              </a:rPr>
              <a:t>Department and School - buildings</a:t>
            </a:r>
          </a:p>
        </p:txBody>
      </p:sp>
      <p:grpSp>
        <p:nvGrpSpPr>
          <p:cNvPr id="50" name="Gruppo 49">
            <a:extLst>
              <a:ext uri="{FF2B5EF4-FFF2-40B4-BE49-F238E27FC236}">
                <a16:creationId xmlns:a16="http://schemas.microsoft.com/office/drawing/2014/main" id="{C68BB82B-E8C3-B94F-94C4-1B369D21D76C}"/>
              </a:ext>
            </a:extLst>
          </p:cNvPr>
          <p:cNvGrpSpPr/>
          <p:nvPr/>
        </p:nvGrpSpPr>
        <p:grpSpPr>
          <a:xfrm>
            <a:off x="10070902" y="1575925"/>
            <a:ext cx="683731" cy="744309"/>
            <a:chOff x="10202271" y="1818286"/>
            <a:chExt cx="1149029" cy="986861"/>
          </a:xfrm>
        </p:grpSpPr>
        <p:pic>
          <p:nvPicPr>
            <p:cNvPr id="26" name="Immagine 25">
              <a:extLst>
                <a:ext uri="{FF2B5EF4-FFF2-40B4-BE49-F238E27FC236}">
                  <a16:creationId xmlns:a16="http://schemas.microsoft.com/office/drawing/2014/main" id="{2C9BCD89-7526-864A-8784-CD9616972FDF}"/>
                </a:ext>
              </a:extLst>
            </p:cNvPr>
            <p:cNvPicPr>
              <a:picLocks noChangeAspect="1"/>
            </p:cNvPicPr>
            <p:nvPr/>
          </p:nvPicPr>
          <p:blipFill>
            <a:blip r:embed="rId3"/>
            <a:stretch>
              <a:fillRect/>
            </a:stretch>
          </p:blipFill>
          <p:spPr>
            <a:xfrm>
              <a:off x="10202271" y="1818286"/>
              <a:ext cx="349332" cy="986861"/>
            </a:xfrm>
            <a:prstGeom prst="rect">
              <a:avLst/>
            </a:prstGeom>
          </p:spPr>
        </p:pic>
        <p:pic>
          <p:nvPicPr>
            <p:cNvPr id="27" name="Immagine 26">
              <a:extLst>
                <a:ext uri="{FF2B5EF4-FFF2-40B4-BE49-F238E27FC236}">
                  <a16:creationId xmlns:a16="http://schemas.microsoft.com/office/drawing/2014/main" id="{9E12C52E-17BA-E047-ABD1-C74E8DA6776B}"/>
                </a:ext>
              </a:extLst>
            </p:cNvPr>
            <p:cNvPicPr>
              <a:picLocks noChangeAspect="1"/>
            </p:cNvPicPr>
            <p:nvPr/>
          </p:nvPicPr>
          <p:blipFill>
            <a:blip r:embed="rId4"/>
            <a:stretch>
              <a:fillRect/>
            </a:stretch>
          </p:blipFill>
          <p:spPr>
            <a:xfrm>
              <a:off x="10586664" y="1818286"/>
              <a:ext cx="375532" cy="986861"/>
            </a:xfrm>
            <a:prstGeom prst="rect">
              <a:avLst/>
            </a:prstGeom>
          </p:spPr>
        </p:pic>
        <p:pic>
          <p:nvPicPr>
            <p:cNvPr id="28" name="Immagine 27">
              <a:extLst>
                <a:ext uri="{FF2B5EF4-FFF2-40B4-BE49-F238E27FC236}">
                  <a16:creationId xmlns:a16="http://schemas.microsoft.com/office/drawing/2014/main" id="{664B36CC-9CD6-7D46-8CF9-5E36D6E89BD1}"/>
                </a:ext>
              </a:extLst>
            </p:cNvPr>
            <p:cNvPicPr>
              <a:picLocks noChangeAspect="1"/>
            </p:cNvPicPr>
            <p:nvPr/>
          </p:nvPicPr>
          <p:blipFill>
            <a:blip r:embed="rId3"/>
            <a:stretch>
              <a:fillRect/>
            </a:stretch>
          </p:blipFill>
          <p:spPr>
            <a:xfrm>
              <a:off x="11001968" y="1818286"/>
              <a:ext cx="349332" cy="986861"/>
            </a:xfrm>
            <a:prstGeom prst="rect">
              <a:avLst/>
            </a:prstGeom>
          </p:spPr>
        </p:pic>
      </p:grpSp>
      <p:pic>
        <p:nvPicPr>
          <p:cNvPr id="31" name="Immagine 30">
            <a:extLst>
              <a:ext uri="{FF2B5EF4-FFF2-40B4-BE49-F238E27FC236}">
                <a16:creationId xmlns:a16="http://schemas.microsoft.com/office/drawing/2014/main" id="{C7FA045F-526E-5A4D-A296-627A33222823}"/>
              </a:ext>
            </a:extLst>
          </p:cNvPr>
          <p:cNvPicPr>
            <a:picLocks noChangeAspect="1"/>
          </p:cNvPicPr>
          <p:nvPr/>
        </p:nvPicPr>
        <p:blipFill>
          <a:blip r:embed="rId5"/>
          <a:stretch>
            <a:fillRect/>
          </a:stretch>
        </p:blipFill>
        <p:spPr>
          <a:xfrm>
            <a:off x="6285990" y="1608240"/>
            <a:ext cx="481145" cy="693598"/>
          </a:xfrm>
          <a:prstGeom prst="rect">
            <a:avLst/>
          </a:prstGeom>
        </p:spPr>
      </p:pic>
      <p:pic>
        <p:nvPicPr>
          <p:cNvPr id="34" name="Immagine 33">
            <a:extLst>
              <a:ext uri="{FF2B5EF4-FFF2-40B4-BE49-F238E27FC236}">
                <a16:creationId xmlns:a16="http://schemas.microsoft.com/office/drawing/2014/main" id="{3C08E959-CB8B-514D-A406-01D537BDF439}"/>
              </a:ext>
            </a:extLst>
          </p:cNvPr>
          <p:cNvPicPr>
            <a:picLocks noChangeAspect="1"/>
          </p:cNvPicPr>
          <p:nvPr/>
        </p:nvPicPr>
        <p:blipFill>
          <a:blip r:embed="rId6"/>
          <a:stretch>
            <a:fillRect/>
          </a:stretch>
        </p:blipFill>
        <p:spPr>
          <a:xfrm>
            <a:off x="2386524" y="4168299"/>
            <a:ext cx="286939" cy="810602"/>
          </a:xfrm>
          <a:prstGeom prst="rect">
            <a:avLst/>
          </a:prstGeom>
        </p:spPr>
      </p:pic>
      <p:pic>
        <p:nvPicPr>
          <p:cNvPr id="41" name="Immagine 40">
            <a:extLst>
              <a:ext uri="{FF2B5EF4-FFF2-40B4-BE49-F238E27FC236}">
                <a16:creationId xmlns:a16="http://schemas.microsoft.com/office/drawing/2014/main" id="{8CBA5897-07E3-3D43-AB79-721552E84F6D}"/>
              </a:ext>
            </a:extLst>
          </p:cNvPr>
          <p:cNvPicPr>
            <a:picLocks noChangeAspect="1"/>
          </p:cNvPicPr>
          <p:nvPr/>
        </p:nvPicPr>
        <p:blipFill>
          <a:blip r:embed="rId7"/>
          <a:stretch>
            <a:fillRect/>
          </a:stretch>
        </p:blipFill>
        <p:spPr>
          <a:xfrm>
            <a:off x="6794414" y="4038410"/>
            <a:ext cx="421588" cy="620988"/>
          </a:xfrm>
          <a:prstGeom prst="rect">
            <a:avLst/>
          </a:prstGeom>
        </p:spPr>
      </p:pic>
      <p:grpSp>
        <p:nvGrpSpPr>
          <p:cNvPr id="51" name="Gruppo 50">
            <a:extLst>
              <a:ext uri="{FF2B5EF4-FFF2-40B4-BE49-F238E27FC236}">
                <a16:creationId xmlns:a16="http://schemas.microsoft.com/office/drawing/2014/main" id="{FBEA6AA4-57CA-7641-8120-DD3AE30AC515}"/>
              </a:ext>
            </a:extLst>
          </p:cNvPr>
          <p:cNvGrpSpPr/>
          <p:nvPr/>
        </p:nvGrpSpPr>
        <p:grpSpPr>
          <a:xfrm>
            <a:off x="6126097" y="3873621"/>
            <a:ext cx="520157" cy="900974"/>
            <a:chOff x="7055412" y="4157860"/>
            <a:chExt cx="799714" cy="1040292"/>
          </a:xfrm>
        </p:grpSpPr>
        <p:pic>
          <p:nvPicPr>
            <p:cNvPr id="48" name="Immagine 47">
              <a:extLst>
                <a:ext uri="{FF2B5EF4-FFF2-40B4-BE49-F238E27FC236}">
                  <a16:creationId xmlns:a16="http://schemas.microsoft.com/office/drawing/2014/main" id="{382990B2-7B9D-6640-A91F-4887C816A834}"/>
                </a:ext>
              </a:extLst>
            </p:cNvPr>
            <p:cNvPicPr>
              <a:picLocks noChangeAspect="1"/>
            </p:cNvPicPr>
            <p:nvPr/>
          </p:nvPicPr>
          <p:blipFill>
            <a:blip r:embed="rId3"/>
            <a:stretch>
              <a:fillRect/>
            </a:stretch>
          </p:blipFill>
          <p:spPr>
            <a:xfrm>
              <a:off x="7055412" y="4157862"/>
              <a:ext cx="368245" cy="1040290"/>
            </a:xfrm>
            <a:prstGeom prst="rect">
              <a:avLst/>
            </a:prstGeom>
          </p:spPr>
        </p:pic>
        <p:pic>
          <p:nvPicPr>
            <p:cNvPr id="49" name="Immagine 48">
              <a:extLst>
                <a:ext uri="{FF2B5EF4-FFF2-40B4-BE49-F238E27FC236}">
                  <a16:creationId xmlns:a16="http://schemas.microsoft.com/office/drawing/2014/main" id="{DD284C3A-78D4-1444-A61E-E706236E20E6}"/>
                </a:ext>
              </a:extLst>
            </p:cNvPr>
            <p:cNvPicPr>
              <a:picLocks noChangeAspect="1"/>
            </p:cNvPicPr>
            <p:nvPr/>
          </p:nvPicPr>
          <p:blipFill>
            <a:blip r:embed="rId4"/>
            <a:stretch>
              <a:fillRect/>
            </a:stretch>
          </p:blipFill>
          <p:spPr>
            <a:xfrm>
              <a:off x="7459262" y="4157860"/>
              <a:ext cx="395864" cy="1040291"/>
            </a:xfrm>
            <a:prstGeom prst="rect">
              <a:avLst/>
            </a:prstGeom>
          </p:spPr>
        </p:pic>
      </p:grpSp>
      <p:pic>
        <p:nvPicPr>
          <p:cNvPr id="22" name="Immagine 21">
            <a:extLst>
              <a:ext uri="{FF2B5EF4-FFF2-40B4-BE49-F238E27FC236}">
                <a16:creationId xmlns:a16="http://schemas.microsoft.com/office/drawing/2014/main" id="{E9334E00-61CC-3D4C-A991-51AEB887A866}"/>
              </a:ext>
            </a:extLst>
          </p:cNvPr>
          <p:cNvPicPr>
            <a:picLocks noChangeAspect="1"/>
          </p:cNvPicPr>
          <p:nvPr/>
        </p:nvPicPr>
        <p:blipFill>
          <a:blip r:embed="rId8"/>
          <a:stretch>
            <a:fillRect/>
          </a:stretch>
        </p:blipFill>
        <p:spPr>
          <a:xfrm>
            <a:off x="1948587" y="1602671"/>
            <a:ext cx="763226" cy="652211"/>
          </a:xfrm>
          <a:prstGeom prst="rect">
            <a:avLst/>
          </a:prstGeom>
          <a:solidFill>
            <a:schemeClr val="bg1"/>
          </a:solidFill>
        </p:spPr>
      </p:pic>
      <p:sp>
        <p:nvSpPr>
          <p:cNvPr id="64" name="Rettangolo 63">
            <a:extLst>
              <a:ext uri="{FF2B5EF4-FFF2-40B4-BE49-F238E27FC236}">
                <a16:creationId xmlns:a16="http://schemas.microsoft.com/office/drawing/2014/main" id="{A7321761-3F4F-5F4B-9F11-59558C1A8068}"/>
              </a:ext>
            </a:extLst>
          </p:cNvPr>
          <p:cNvSpPr/>
          <p:nvPr/>
        </p:nvSpPr>
        <p:spPr>
          <a:xfrm>
            <a:off x="208456" y="1390940"/>
            <a:ext cx="2452605" cy="1917879"/>
          </a:xfrm>
          <a:prstGeom prst="rect">
            <a:avLst/>
          </a:prstGeom>
        </p:spPr>
        <p:txBody>
          <a:bodyPr wrap="none">
            <a:noAutofit/>
          </a:bodyPr>
          <a:lstStyle/>
          <a:p>
            <a:r>
              <a:rPr lang="it-IT" sz="7200" dirty="0">
                <a:solidFill>
                  <a:srgbClr val="00B2A9"/>
                </a:solidFill>
                <a:latin typeface="Luiss Serif" pitchFamily="2" charset="0"/>
              </a:rPr>
              <a:t>4-16 </a:t>
            </a:r>
            <a:endParaRPr lang="it-IT" sz="7200" dirty="0">
              <a:solidFill>
                <a:srgbClr val="00B2A9"/>
              </a:solidFill>
            </a:endParaRPr>
          </a:p>
        </p:txBody>
      </p:sp>
      <p:sp>
        <p:nvSpPr>
          <p:cNvPr id="29" name="Segnaposto testo 37">
            <a:extLst>
              <a:ext uri="{FF2B5EF4-FFF2-40B4-BE49-F238E27FC236}">
                <a16:creationId xmlns:a16="http://schemas.microsoft.com/office/drawing/2014/main" id="{DBA7A0F4-1B4E-574B-8F64-22D386BBDE9F}"/>
              </a:ext>
            </a:extLst>
          </p:cNvPr>
          <p:cNvSpPr txBox="1">
            <a:spLocks/>
          </p:cNvSpPr>
          <p:nvPr/>
        </p:nvSpPr>
        <p:spPr>
          <a:xfrm>
            <a:off x="9146233" y="3868638"/>
            <a:ext cx="1849337" cy="201362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lumMod val="65000"/>
                    <a:lumOff val="35000"/>
                  </a:schemeClr>
                </a:solidFill>
                <a:latin typeface="Luiss type regular Sans" charset="0"/>
                <a:ea typeface="Luiss type regular Sans" charset="0"/>
                <a:cs typeface="Luiss type regular Sans"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7200" dirty="0">
                <a:solidFill>
                  <a:srgbClr val="00B2A9"/>
                </a:solidFill>
                <a:latin typeface="Luiss Serif" pitchFamily="2" charset="0"/>
              </a:rPr>
              <a:t>72</a:t>
            </a:r>
            <a:endParaRPr lang="it-IT" sz="7200" dirty="0">
              <a:solidFill>
                <a:srgbClr val="00B2A9"/>
              </a:solidFill>
            </a:endParaRPr>
          </a:p>
        </p:txBody>
      </p:sp>
      <p:sp>
        <p:nvSpPr>
          <p:cNvPr id="30" name="Rettangolo 29">
            <a:extLst>
              <a:ext uri="{FF2B5EF4-FFF2-40B4-BE49-F238E27FC236}">
                <a16:creationId xmlns:a16="http://schemas.microsoft.com/office/drawing/2014/main" id="{0A9632E8-9F64-DCDF-628F-AFDBD9C39323}"/>
              </a:ext>
            </a:extLst>
          </p:cNvPr>
          <p:cNvSpPr/>
          <p:nvPr/>
        </p:nvSpPr>
        <p:spPr>
          <a:xfrm>
            <a:off x="9194269" y="5093913"/>
            <a:ext cx="2127091" cy="338554"/>
          </a:xfrm>
          <a:prstGeom prst="rect">
            <a:avLst/>
          </a:prstGeom>
        </p:spPr>
        <p:txBody>
          <a:bodyPr wrap="square" anchor="t">
            <a:spAutoFit/>
          </a:bodyPr>
          <a:lstStyle/>
          <a:p>
            <a:r>
              <a:rPr lang="it-IT" sz="1600" dirty="0">
                <a:solidFill>
                  <a:srgbClr val="003A70"/>
                </a:solidFill>
                <a:latin typeface="Luiss Sans" pitchFamily="2" charset="0"/>
              </a:rPr>
              <a:t>Tutors</a:t>
            </a:r>
          </a:p>
        </p:txBody>
      </p:sp>
      <p:grpSp>
        <p:nvGrpSpPr>
          <p:cNvPr id="37" name="Gruppo 36">
            <a:extLst>
              <a:ext uri="{FF2B5EF4-FFF2-40B4-BE49-F238E27FC236}">
                <a16:creationId xmlns:a16="http://schemas.microsoft.com/office/drawing/2014/main" id="{D49087A4-C7AF-5330-9D64-6B5980644743}"/>
              </a:ext>
            </a:extLst>
          </p:cNvPr>
          <p:cNvGrpSpPr/>
          <p:nvPr/>
        </p:nvGrpSpPr>
        <p:grpSpPr>
          <a:xfrm>
            <a:off x="10299635" y="3931928"/>
            <a:ext cx="429920" cy="744309"/>
            <a:chOff x="10202271" y="1818286"/>
            <a:chExt cx="1149029" cy="986861"/>
          </a:xfrm>
        </p:grpSpPr>
        <p:pic>
          <p:nvPicPr>
            <p:cNvPr id="38" name="Immagine 37">
              <a:extLst>
                <a:ext uri="{FF2B5EF4-FFF2-40B4-BE49-F238E27FC236}">
                  <a16:creationId xmlns:a16="http://schemas.microsoft.com/office/drawing/2014/main" id="{CF797D3A-95E6-5505-CF06-C1B70F506C4C}"/>
                </a:ext>
              </a:extLst>
            </p:cNvPr>
            <p:cNvPicPr>
              <a:picLocks noChangeAspect="1"/>
            </p:cNvPicPr>
            <p:nvPr/>
          </p:nvPicPr>
          <p:blipFill>
            <a:blip r:embed="rId3"/>
            <a:stretch>
              <a:fillRect/>
            </a:stretch>
          </p:blipFill>
          <p:spPr>
            <a:xfrm>
              <a:off x="10202271" y="1818286"/>
              <a:ext cx="349332" cy="986861"/>
            </a:xfrm>
            <a:prstGeom prst="rect">
              <a:avLst/>
            </a:prstGeom>
          </p:spPr>
        </p:pic>
        <p:pic>
          <p:nvPicPr>
            <p:cNvPr id="39" name="Immagine 38">
              <a:extLst>
                <a:ext uri="{FF2B5EF4-FFF2-40B4-BE49-F238E27FC236}">
                  <a16:creationId xmlns:a16="http://schemas.microsoft.com/office/drawing/2014/main" id="{0924B0EC-7346-D1D7-A2DA-9C5DD9CD566F}"/>
                </a:ext>
              </a:extLst>
            </p:cNvPr>
            <p:cNvPicPr>
              <a:picLocks noChangeAspect="1"/>
            </p:cNvPicPr>
            <p:nvPr/>
          </p:nvPicPr>
          <p:blipFill>
            <a:blip r:embed="rId4"/>
            <a:stretch>
              <a:fillRect/>
            </a:stretch>
          </p:blipFill>
          <p:spPr>
            <a:xfrm>
              <a:off x="10586664" y="1818286"/>
              <a:ext cx="375532" cy="986861"/>
            </a:xfrm>
            <a:prstGeom prst="rect">
              <a:avLst/>
            </a:prstGeom>
          </p:spPr>
        </p:pic>
        <p:pic>
          <p:nvPicPr>
            <p:cNvPr id="40" name="Immagine 39">
              <a:extLst>
                <a:ext uri="{FF2B5EF4-FFF2-40B4-BE49-F238E27FC236}">
                  <a16:creationId xmlns:a16="http://schemas.microsoft.com/office/drawing/2014/main" id="{CC868BA5-67F3-812D-BFFB-202534AEF42B}"/>
                </a:ext>
              </a:extLst>
            </p:cNvPr>
            <p:cNvPicPr>
              <a:picLocks noChangeAspect="1"/>
            </p:cNvPicPr>
            <p:nvPr/>
          </p:nvPicPr>
          <p:blipFill>
            <a:blip r:embed="rId3"/>
            <a:stretch>
              <a:fillRect/>
            </a:stretch>
          </p:blipFill>
          <p:spPr>
            <a:xfrm>
              <a:off x="11001968" y="1818286"/>
              <a:ext cx="349332" cy="986861"/>
            </a:xfrm>
            <a:prstGeom prst="rect">
              <a:avLst/>
            </a:prstGeom>
          </p:spPr>
        </p:pic>
      </p:grpSp>
    </p:spTree>
    <p:extLst>
      <p:ext uri="{BB962C8B-B14F-4D97-AF65-F5344CB8AC3E}">
        <p14:creationId xmlns:p14="http://schemas.microsoft.com/office/powerpoint/2010/main" val="4064569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olo 46">
            <a:extLst>
              <a:ext uri="{FF2B5EF4-FFF2-40B4-BE49-F238E27FC236}">
                <a16:creationId xmlns:a16="http://schemas.microsoft.com/office/drawing/2014/main" id="{81426377-1A7E-8148-A8FB-3EF0D0F062AE}"/>
              </a:ext>
            </a:extLst>
          </p:cNvPr>
          <p:cNvSpPr>
            <a:spLocks noGrp="1"/>
          </p:cNvSpPr>
          <p:nvPr>
            <p:ph type="title"/>
          </p:nvPr>
        </p:nvSpPr>
        <p:spPr/>
        <p:txBody>
          <a:bodyPr>
            <a:noAutofit/>
          </a:bodyPr>
          <a:lstStyle/>
          <a:p>
            <a:r>
              <a:rPr lang="en-US" sz="4800" dirty="0"/>
              <a:t>UI </a:t>
            </a:r>
            <a:r>
              <a:rPr lang="en-US" sz="4800" dirty="0" err="1"/>
              <a:t>GreenMetric</a:t>
            </a:r>
            <a:r>
              <a:rPr lang="en-US" sz="4800" dirty="0"/>
              <a:t> World University Rankings</a:t>
            </a:r>
            <a:endParaRPr lang="it-IT" sz="4800" dirty="0"/>
          </a:p>
        </p:txBody>
      </p:sp>
    </p:spTree>
    <p:extLst>
      <p:ext uri="{BB962C8B-B14F-4D97-AF65-F5344CB8AC3E}">
        <p14:creationId xmlns:p14="http://schemas.microsoft.com/office/powerpoint/2010/main" val="2462899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ight Triangle 1032">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Rectangle 1034">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olo 46">
            <a:extLst>
              <a:ext uri="{FF2B5EF4-FFF2-40B4-BE49-F238E27FC236}">
                <a16:creationId xmlns:a16="http://schemas.microsoft.com/office/drawing/2014/main" id="{5E3D1EFA-7657-49D7-82B4-47CA73A827AC}"/>
              </a:ext>
            </a:extLst>
          </p:cNvPr>
          <p:cNvSpPr>
            <a:spLocks noGrp="1"/>
          </p:cNvSpPr>
          <p:nvPr>
            <p:ph type="title"/>
          </p:nvPr>
        </p:nvSpPr>
        <p:spPr>
          <a:xfrm>
            <a:off x="1123356" y="1188637"/>
            <a:ext cx="9984615" cy="1597228"/>
          </a:xfrm>
        </p:spPr>
        <p:txBody>
          <a:bodyPr>
            <a:normAutofit/>
          </a:bodyPr>
          <a:lstStyle/>
          <a:p>
            <a:r>
              <a:rPr lang="it-IT" sz="5600" dirty="0" err="1"/>
              <a:t>GreenMetric</a:t>
            </a:r>
            <a:r>
              <a:rPr lang="it-IT" sz="5600" dirty="0"/>
              <a:t> – general </a:t>
            </a:r>
            <a:r>
              <a:rPr lang="it-IT" sz="5600" dirty="0" err="1"/>
              <a:t>overview</a:t>
            </a:r>
            <a:endParaRPr lang="it-IT" sz="5600" b="0" dirty="0">
              <a:latin typeface="Luiss type regular Sans" pitchFamily="2" charset="77"/>
            </a:endParaRPr>
          </a:p>
        </p:txBody>
      </p:sp>
      <p:pic>
        <p:nvPicPr>
          <p:cNvPr id="1026" name="Picture 2" descr="UI GreenMetric">
            <a:extLst>
              <a:ext uri="{FF2B5EF4-FFF2-40B4-BE49-F238E27FC236}">
                <a16:creationId xmlns:a16="http://schemas.microsoft.com/office/drawing/2014/main" id="{8D4A0A46-2D38-024F-0152-BD28F85769A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23357" y="3083167"/>
            <a:ext cx="3533985" cy="2598518"/>
          </a:xfrm>
          <a:prstGeom prst="rect">
            <a:avLst/>
          </a:prstGeom>
          <a:noFill/>
          <a:extLst>
            <a:ext uri="{909E8E84-426E-40DD-AFC4-6F175D3DCCD1}">
              <a14:hiddenFill xmlns:a14="http://schemas.microsoft.com/office/drawing/2010/main">
                <a:solidFill>
                  <a:srgbClr val="FFFFFF"/>
                </a:solidFill>
              </a14:hiddenFill>
            </a:ext>
          </a:extLst>
        </p:spPr>
      </p:pic>
      <p:sp>
        <p:nvSpPr>
          <p:cNvPr id="38" name="Segnaposto testo 37">
            <a:extLst>
              <a:ext uri="{FF2B5EF4-FFF2-40B4-BE49-F238E27FC236}">
                <a16:creationId xmlns:a16="http://schemas.microsoft.com/office/drawing/2014/main" id="{D7506231-5CF1-204D-AEA6-D5094E4CBD13}"/>
              </a:ext>
            </a:extLst>
          </p:cNvPr>
          <p:cNvSpPr>
            <a:spLocks noGrp="1"/>
          </p:cNvSpPr>
          <p:nvPr>
            <p:ph idx="1"/>
          </p:nvPr>
        </p:nvSpPr>
        <p:spPr>
          <a:xfrm>
            <a:off x="5255260" y="2998278"/>
            <a:ext cx="4238257" cy="2728198"/>
          </a:xfrm>
        </p:spPr>
        <p:txBody>
          <a:bodyPr anchor="t">
            <a:normAutofit/>
          </a:bodyPr>
          <a:lstStyle/>
          <a:p>
            <a:pPr marL="0" indent="0">
              <a:lnSpc>
                <a:spcPct val="100000"/>
              </a:lnSpc>
              <a:buNone/>
            </a:pPr>
            <a:r>
              <a:rPr lang="en-US" sz="1300" b="1"/>
              <a:t>UI GreenMetric World University Rankings </a:t>
            </a:r>
            <a:r>
              <a:rPr lang="en-US" sz="1300"/>
              <a:t>is an annual publication of university rankings on sustainability. It is an initiative from the University of Indonesia that ranks universities around the world based on their commitment and actions towards sustainability. UI GreenMetric World University Rankings aims to increase university awareness towards sustainability since 2010.</a:t>
            </a:r>
          </a:p>
          <a:p>
            <a:pPr marL="0" indent="0">
              <a:lnSpc>
                <a:spcPct val="100000"/>
              </a:lnSpc>
              <a:buNone/>
            </a:pPr>
            <a:r>
              <a:rPr lang="en-US" sz="1300"/>
              <a:t>UI GreenMetric collects data through an online questionnaire. All participants complete the questionnaire with evidence. After that, UI GreenMetric expert members and reviewers validate the answers based on the evidence that participants provide.</a:t>
            </a:r>
            <a:endParaRPr lang="it-IT" sz="1300"/>
          </a:p>
        </p:txBody>
      </p:sp>
      <p:sp>
        <p:nvSpPr>
          <p:cNvPr id="2" name="Segnaposto numero diapositiva 1">
            <a:extLst>
              <a:ext uri="{FF2B5EF4-FFF2-40B4-BE49-F238E27FC236}">
                <a16:creationId xmlns:a16="http://schemas.microsoft.com/office/drawing/2014/main" id="{A0FBF443-4183-4BD6-97C0-7E60270D7A1B}"/>
              </a:ext>
            </a:extLst>
          </p:cNvPr>
          <p:cNvSpPr>
            <a:spLocks noGrp="1"/>
          </p:cNvSpPr>
          <p:nvPr>
            <p:ph type="sldNum" sz="quarter" idx="12"/>
          </p:nvPr>
        </p:nvSpPr>
        <p:spPr>
          <a:xfrm>
            <a:off x="9683496" y="4892040"/>
            <a:ext cx="1673352" cy="1005840"/>
          </a:xfrm>
        </p:spPr>
        <p:txBody>
          <a:bodyPr>
            <a:normAutofit/>
          </a:bodyPr>
          <a:lstStyle/>
          <a:p>
            <a:pPr>
              <a:spcAft>
                <a:spcPts val="600"/>
              </a:spcAft>
            </a:pPr>
            <a:fld id="{DD589A36-170F-7348-BCDB-23CF9D860473}" type="slidenum">
              <a:rPr lang="it-IT" sz="6600">
                <a:solidFill>
                  <a:srgbClr val="FFFFFF"/>
                </a:solidFill>
              </a:rPr>
              <a:pPr>
                <a:spcAft>
                  <a:spcPts val="600"/>
                </a:spcAft>
              </a:pPr>
              <a:t>6</a:t>
            </a:fld>
            <a:endParaRPr lang="it-IT" sz="6600">
              <a:solidFill>
                <a:srgbClr val="FFFFFF"/>
              </a:solidFill>
            </a:endParaRPr>
          </a:p>
        </p:txBody>
      </p:sp>
      <p:pic>
        <p:nvPicPr>
          <p:cNvPr id="9" name="Immagine 8" descr="Immagine che contiene Carattere, Elementi grafici, schermata, grafica&#10;&#10;Descrizione generata automaticamente">
            <a:extLst>
              <a:ext uri="{FF2B5EF4-FFF2-40B4-BE49-F238E27FC236}">
                <a16:creationId xmlns:a16="http://schemas.microsoft.com/office/drawing/2014/main" id="{C3936BF7-B31F-3E29-8010-67BD87C0A415}"/>
              </a:ext>
            </a:extLst>
          </p:cNvPr>
          <p:cNvPicPr>
            <a:picLocks noChangeAspect="1"/>
          </p:cNvPicPr>
          <p:nvPr/>
        </p:nvPicPr>
        <p:blipFill>
          <a:blip r:embed="rId4"/>
          <a:stretch>
            <a:fillRect/>
          </a:stretch>
        </p:blipFill>
        <p:spPr>
          <a:xfrm>
            <a:off x="323440" y="6371270"/>
            <a:ext cx="1699572" cy="314377"/>
          </a:xfrm>
          <a:prstGeom prst="rect">
            <a:avLst/>
          </a:prstGeom>
        </p:spPr>
      </p:pic>
    </p:spTree>
    <p:extLst>
      <p:ext uri="{BB962C8B-B14F-4D97-AF65-F5344CB8AC3E}">
        <p14:creationId xmlns:p14="http://schemas.microsoft.com/office/powerpoint/2010/main" val="2208785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1DC5A442-E2D0-4F6D-894C-999AF89A7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olo 46">
            <a:extLst>
              <a:ext uri="{FF2B5EF4-FFF2-40B4-BE49-F238E27FC236}">
                <a16:creationId xmlns:a16="http://schemas.microsoft.com/office/drawing/2014/main" id="{5E3D1EFA-7657-49D7-82B4-47CA73A827AC}"/>
              </a:ext>
            </a:extLst>
          </p:cNvPr>
          <p:cNvSpPr>
            <a:spLocks noGrp="1"/>
          </p:cNvSpPr>
          <p:nvPr>
            <p:ph type="title"/>
          </p:nvPr>
        </p:nvSpPr>
        <p:spPr>
          <a:xfrm>
            <a:off x="581646" y="349664"/>
            <a:ext cx="5845571" cy="1638377"/>
          </a:xfrm>
        </p:spPr>
        <p:txBody>
          <a:bodyPr anchor="b">
            <a:normAutofit/>
          </a:bodyPr>
          <a:lstStyle/>
          <a:p>
            <a:r>
              <a:rPr lang="it-IT" sz="4800" dirty="0" err="1"/>
              <a:t>GreenMetric</a:t>
            </a:r>
            <a:r>
              <a:rPr lang="it-IT" sz="4800" dirty="0"/>
              <a:t> – general </a:t>
            </a:r>
            <a:r>
              <a:rPr lang="it-IT" sz="4800" dirty="0" err="1"/>
              <a:t>overview</a:t>
            </a:r>
            <a:endParaRPr lang="it-IT" sz="4800" b="0" dirty="0">
              <a:latin typeface="Luiss type regular Sans" pitchFamily="2" charset="77"/>
            </a:endParaRPr>
          </a:p>
        </p:txBody>
      </p:sp>
      <p:sp>
        <p:nvSpPr>
          <p:cNvPr id="38" name="Segnaposto testo 37">
            <a:extLst>
              <a:ext uri="{FF2B5EF4-FFF2-40B4-BE49-F238E27FC236}">
                <a16:creationId xmlns:a16="http://schemas.microsoft.com/office/drawing/2014/main" id="{D7506231-5CF1-204D-AEA6-D5094E4CBD13}"/>
              </a:ext>
            </a:extLst>
          </p:cNvPr>
          <p:cNvSpPr>
            <a:spLocks noGrp="1"/>
          </p:cNvSpPr>
          <p:nvPr>
            <p:ph idx="1"/>
          </p:nvPr>
        </p:nvSpPr>
        <p:spPr>
          <a:xfrm>
            <a:off x="587988" y="2620641"/>
            <a:ext cx="5837750" cy="3023702"/>
          </a:xfrm>
        </p:spPr>
        <p:txBody>
          <a:bodyPr anchor="ctr">
            <a:normAutofit/>
          </a:bodyPr>
          <a:lstStyle/>
          <a:p>
            <a:pPr marL="0" indent="0">
              <a:buNone/>
            </a:pPr>
            <a:r>
              <a:rPr lang="en-US" sz="2000"/>
              <a:t>6 categories, every category has a weight, and within each category specific indicators have specific points.</a:t>
            </a:r>
            <a:endParaRPr lang="it-IT" sz="2000"/>
          </a:p>
        </p:txBody>
      </p:sp>
      <p:sp>
        <p:nvSpPr>
          <p:cNvPr id="47" name="Rectangle 46">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47" y="399675"/>
            <a:ext cx="4647368" cy="2779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UI GreenMetric">
            <a:extLst>
              <a:ext uri="{FF2B5EF4-FFF2-40B4-BE49-F238E27FC236}">
                <a16:creationId xmlns:a16="http://schemas.microsoft.com/office/drawing/2014/main" id="{700705FA-2311-3A62-BB23-DD38AAB894E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16254" y="596271"/>
            <a:ext cx="3245754" cy="2386584"/>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669568"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0BB19363-8354-4E75-A15C-A08F75517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47" y="3429000"/>
            <a:ext cx="4647368" cy="2779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CE1FA8CF-01D7-864C-0F98-5083B8BBEB37}"/>
              </a:ext>
            </a:extLst>
          </p:cNvPr>
          <p:cNvPicPr>
            <a:picLocks noChangeAspect="1"/>
          </p:cNvPicPr>
          <p:nvPr/>
        </p:nvPicPr>
        <p:blipFill>
          <a:blip r:embed="rId4"/>
          <a:stretch>
            <a:fillRect/>
          </a:stretch>
        </p:blipFill>
        <p:spPr>
          <a:xfrm>
            <a:off x="7421374" y="4167677"/>
            <a:ext cx="4235516" cy="1302421"/>
          </a:xfrm>
          <a:prstGeom prst="rect">
            <a:avLst/>
          </a:prstGeom>
        </p:spPr>
      </p:pic>
      <p:sp>
        <p:nvSpPr>
          <p:cNvPr id="53" name="Rectangle 52">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74185"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egnaposto numero diapositiva 1">
            <a:extLst>
              <a:ext uri="{FF2B5EF4-FFF2-40B4-BE49-F238E27FC236}">
                <a16:creationId xmlns:a16="http://schemas.microsoft.com/office/drawing/2014/main" id="{A0FBF443-4183-4BD6-97C0-7E60270D7A1B}"/>
              </a:ext>
            </a:extLst>
          </p:cNvPr>
          <p:cNvSpPr>
            <a:spLocks noGrp="1"/>
          </p:cNvSpPr>
          <p:nvPr>
            <p:ph type="sldNum" sz="quarter" idx="12"/>
          </p:nvPr>
        </p:nvSpPr>
        <p:spPr>
          <a:xfrm>
            <a:off x="9119615" y="6116862"/>
            <a:ext cx="2743200" cy="365125"/>
          </a:xfrm>
        </p:spPr>
        <p:txBody>
          <a:bodyPr>
            <a:normAutofit/>
          </a:bodyPr>
          <a:lstStyle/>
          <a:p>
            <a:pPr>
              <a:spcAft>
                <a:spcPts val="600"/>
              </a:spcAft>
            </a:pPr>
            <a:fld id="{DD589A36-170F-7348-BCDB-23CF9D860473}" type="slidenum">
              <a:rPr lang="it-IT" smtClean="0"/>
              <a:pPr>
                <a:spcAft>
                  <a:spcPts val="600"/>
                </a:spcAft>
              </a:pPr>
              <a:t>7</a:t>
            </a:fld>
            <a:endParaRPr lang="it-IT"/>
          </a:p>
        </p:txBody>
      </p:sp>
      <p:pic>
        <p:nvPicPr>
          <p:cNvPr id="13" name="Immagine 12" descr="Immagine che contiene Carattere, Elementi grafici, schermata, grafica&#10;&#10;Descrizione generata automaticamente">
            <a:extLst>
              <a:ext uri="{FF2B5EF4-FFF2-40B4-BE49-F238E27FC236}">
                <a16:creationId xmlns:a16="http://schemas.microsoft.com/office/drawing/2014/main" id="{59187793-91D3-8956-4A55-EE87C495206A}"/>
              </a:ext>
            </a:extLst>
          </p:cNvPr>
          <p:cNvPicPr>
            <a:picLocks noChangeAspect="1"/>
          </p:cNvPicPr>
          <p:nvPr/>
        </p:nvPicPr>
        <p:blipFill>
          <a:blip r:embed="rId5"/>
          <a:stretch>
            <a:fillRect/>
          </a:stretch>
        </p:blipFill>
        <p:spPr>
          <a:xfrm>
            <a:off x="257175" y="6060840"/>
            <a:ext cx="1699572" cy="314377"/>
          </a:xfrm>
          <a:prstGeom prst="rect">
            <a:avLst/>
          </a:prstGeom>
        </p:spPr>
      </p:pic>
    </p:spTree>
    <p:extLst>
      <p:ext uri="{BB962C8B-B14F-4D97-AF65-F5344CB8AC3E}">
        <p14:creationId xmlns:p14="http://schemas.microsoft.com/office/powerpoint/2010/main" val="3784813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21C4EA8-6B83-4338-913D-D75D3C4F3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olo 46">
            <a:extLst>
              <a:ext uri="{FF2B5EF4-FFF2-40B4-BE49-F238E27FC236}">
                <a16:creationId xmlns:a16="http://schemas.microsoft.com/office/drawing/2014/main" id="{5E3D1EFA-7657-49D7-82B4-47CA73A827AC}"/>
              </a:ext>
            </a:extLst>
          </p:cNvPr>
          <p:cNvSpPr>
            <a:spLocks noGrp="1"/>
          </p:cNvSpPr>
          <p:nvPr>
            <p:ph type="title"/>
          </p:nvPr>
        </p:nvSpPr>
        <p:spPr>
          <a:xfrm>
            <a:off x="337497" y="679731"/>
            <a:ext cx="3124151" cy="3736540"/>
          </a:xfrm>
        </p:spPr>
        <p:txBody>
          <a:bodyPr vert="horz" lIns="91440" tIns="45720" rIns="91440" bIns="45720" rtlCol="0" anchor="b">
            <a:normAutofit/>
          </a:bodyPr>
          <a:lstStyle/>
          <a:p>
            <a:r>
              <a:rPr lang="en-US" sz="4600" dirty="0" err="1">
                <a:solidFill>
                  <a:srgbClr val="002060"/>
                </a:solidFill>
                <a:ea typeface="+mj-ea"/>
                <a:cs typeface="+mj-cs"/>
              </a:rPr>
              <a:t>GreenMetric</a:t>
            </a:r>
            <a:r>
              <a:rPr lang="en-US" sz="4600" dirty="0">
                <a:solidFill>
                  <a:srgbClr val="002060"/>
                </a:solidFill>
                <a:ea typeface="+mj-ea"/>
                <a:cs typeface="+mj-cs"/>
              </a:rPr>
              <a:t> general overview</a:t>
            </a:r>
            <a:endParaRPr lang="en-US" sz="4600" b="0" dirty="0">
              <a:solidFill>
                <a:srgbClr val="002060"/>
              </a:solidFill>
              <a:ea typeface="+mj-ea"/>
              <a:cs typeface="+mj-cs"/>
            </a:endParaRPr>
          </a:p>
        </p:txBody>
      </p:sp>
      <p:grpSp>
        <p:nvGrpSpPr>
          <p:cNvPr id="26" name="Group 25">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27" name="Straight Connector 26">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magine 7">
            <a:extLst>
              <a:ext uri="{FF2B5EF4-FFF2-40B4-BE49-F238E27FC236}">
                <a16:creationId xmlns:a16="http://schemas.microsoft.com/office/drawing/2014/main" id="{D8F0FF31-990F-D96C-2AFA-89225CF5D50C}"/>
              </a:ext>
            </a:extLst>
          </p:cNvPr>
          <p:cNvPicPr>
            <a:picLocks noChangeAspect="1"/>
          </p:cNvPicPr>
          <p:nvPr/>
        </p:nvPicPr>
        <p:blipFill>
          <a:blip r:embed="rId3"/>
          <a:stretch>
            <a:fillRect/>
          </a:stretch>
        </p:blipFill>
        <p:spPr>
          <a:xfrm>
            <a:off x="4125081" y="1079474"/>
            <a:ext cx="3383280" cy="4833257"/>
          </a:xfrm>
          <a:prstGeom prst="rect">
            <a:avLst/>
          </a:prstGeom>
        </p:spPr>
      </p:pic>
      <p:pic>
        <p:nvPicPr>
          <p:cNvPr id="4" name="Immagine 3">
            <a:extLst>
              <a:ext uri="{FF2B5EF4-FFF2-40B4-BE49-F238E27FC236}">
                <a16:creationId xmlns:a16="http://schemas.microsoft.com/office/drawing/2014/main" id="{B44EA934-AA12-EAB1-4122-5C3F57AB3777}"/>
              </a:ext>
            </a:extLst>
          </p:cNvPr>
          <p:cNvPicPr>
            <a:picLocks noChangeAspect="1"/>
          </p:cNvPicPr>
          <p:nvPr/>
        </p:nvPicPr>
        <p:blipFill>
          <a:blip r:embed="rId4"/>
          <a:stretch>
            <a:fillRect/>
          </a:stretch>
        </p:blipFill>
        <p:spPr>
          <a:xfrm>
            <a:off x="7812357" y="1822427"/>
            <a:ext cx="3383280" cy="3347351"/>
          </a:xfrm>
          <a:prstGeom prst="rect">
            <a:avLst/>
          </a:prstGeom>
        </p:spPr>
      </p:pic>
      <p:sp>
        <p:nvSpPr>
          <p:cNvPr id="2" name="Segnaposto numero diapositiva 1">
            <a:extLst>
              <a:ext uri="{FF2B5EF4-FFF2-40B4-BE49-F238E27FC236}">
                <a16:creationId xmlns:a16="http://schemas.microsoft.com/office/drawing/2014/main" id="{A0FBF443-4183-4BD6-97C0-7E60270D7A1B}"/>
              </a:ext>
            </a:extLst>
          </p:cNvPr>
          <p:cNvSpPr>
            <a:spLocks noGrp="1"/>
          </p:cNvSpPr>
          <p:nvPr>
            <p:ph type="sldNum" sz="quarter" idx="12"/>
          </p:nvPr>
        </p:nvSpPr>
        <p:spPr>
          <a:xfrm>
            <a:off x="10795658" y="6259248"/>
            <a:ext cx="1045966" cy="365760"/>
          </a:xfrm>
        </p:spPr>
        <p:txBody>
          <a:bodyPr vert="horz" lIns="91440" tIns="45720" rIns="91440" bIns="45720" rtlCol="0" anchor="ctr">
            <a:normAutofit/>
          </a:bodyPr>
          <a:lstStyle/>
          <a:p>
            <a:pPr>
              <a:spcAft>
                <a:spcPts val="600"/>
              </a:spcAft>
            </a:pPr>
            <a:fld id="{DD589A36-170F-7348-BCDB-23CF9D860473}" type="slidenum">
              <a:rPr lang="en-US" sz="1200" smtClean="0">
                <a:latin typeface="+mn-lt"/>
                <a:ea typeface="+mn-ea"/>
                <a:cs typeface="+mn-cs"/>
              </a:rPr>
              <a:pPr>
                <a:spcAft>
                  <a:spcPts val="600"/>
                </a:spcAft>
              </a:pPr>
              <a:t>8</a:t>
            </a:fld>
            <a:endParaRPr lang="en-US" sz="1200" dirty="0">
              <a:latin typeface="+mn-lt"/>
              <a:ea typeface="+mn-ea"/>
              <a:cs typeface="+mn-cs"/>
            </a:endParaRPr>
          </a:p>
        </p:txBody>
      </p:sp>
      <p:pic>
        <p:nvPicPr>
          <p:cNvPr id="13" name="Immagine 12" descr="Immagine che contiene Carattere, Elementi grafici, schermata, grafica&#10;&#10;Descrizione generata automaticamente">
            <a:extLst>
              <a:ext uri="{FF2B5EF4-FFF2-40B4-BE49-F238E27FC236}">
                <a16:creationId xmlns:a16="http://schemas.microsoft.com/office/drawing/2014/main" id="{D26473B2-5BBB-F399-04BD-4ECEB92069E6}"/>
              </a:ext>
            </a:extLst>
          </p:cNvPr>
          <p:cNvPicPr>
            <a:picLocks noChangeAspect="1"/>
          </p:cNvPicPr>
          <p:nvPr/>
        </p:nvPicPr>
        <p:blipFill>
          <a:blip r:embed="rId5"/>
          <a:stretch>
            <a:fillRect/>
          </a:stretch>
        </p:blipFill>
        <p:spPr>
          <a:xfrm>
            <a:off x="409575" y="6218029"/>
            <a:ext cx="1699572" cy="314377"/>
          </a:xfrm>
          <a:prstGeom prst="rect">
            <a:avLst/>
          </a:prstGeom>
        </p:spPr>
      </p:pic>
    </p:spTree>
    <p:extLst>
      <p:ext uri="{BB962C8B-B14F-4D97-AF65-F5344CB8AC3E}">
        <p14:creationId xmlns:p14="http://schemas.microsoft.com/office/powerpoint/2010/main" val="678090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olo 46">
            <a:extLst>
              <a:ext uri="{FF2B5EF4-FFF2-40B4-BE49-F238E27FC236}">
                <a16:creationId xmlns:a16="http://schemas.microsoft.com/office/drawing/2014/main" id="{5E3D1EFA-7657-49D7-82B4-47CA73A827AC}"/>
              </a:ext>
            </a:extLst>
          </p:cNvPr>
          <p:cNvSpPr>
            <a:spLocks noGrp="1"/>
          </p:cNvSpPr>
          <p:nvPr>
            <p:ph type="title"/>
          </p:nvPr>
        </p:nvSpPr>
        <p:spPr>
          <a:xfrm>
            <a:off x="645064" y="525982"/>
            <a:ext cx="4282983" cy="1200361"/>
          </a:xfrm>
        </p:spPr>
        <p:txBody>
          <a:bodyPr anchor="b">
            <a:normAutofit/>
          </a:bodyPr>
          <a:lstStyle/>
          <a:p>
            <a:r>
              <a:rPr lang="it-IT" sz="2800"/>
              <a:t>Some broader points</a:t>
            </a:r>
            <a:endParaRPr lang="it-IT" sz="2800" b="0" dirty="0">
              <a:latin typeface="Luiss type regular Sans" pitchFamily="2" charset="77"/>
            </a:endParaRPr>
          </a:p>
        </p:txBody>
      </p:sp>
      <p:sp>
        <p:nvSpPr>
          <p:cNvPr id="57" name="Rectangle 56">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egnaposto testo 37">
            <a:extLst>
              <a:ext uri="{FF2B5EF4-FFF2-40B4-BE49-F238E27FC236}">
                <a16:creationId xmlns:a16="http://schemas.microsoft.com/office/drawing/2014/main" id="{D7506231-5CF1-204D-AEA6-D5094E4CBD13}"/>
              </a:ext>
            </a:extLst>
          </p:cNvPr>
          <p:cNvSpPr>
            <a:spLocks noGrp="1"/>
          </p:cNvSpPr>
          <p:nvPr>
            <p:ph idx="1"/>
          </p:nvPr>
        </p:nvSpPr>
        <p:spPr>
          <a:xfrm>
            <a:off x="645066" y="2031101"/>
            <a:ext cx="4282984" cy="3511943"/>
          </a:xfrm>
        </p:spPr>
        <p:txBody>
          <a:bodyPr anchor="ctr">
            <a:normAutofit/>
          </a:bodyPr>
          <a:lstStyle/>
          <a:p>
            <a:pPr>
              <a:lnSpc>
                <a:spcPct val="100000"/>
              </a:lnSpc>
            </a:pPr>
            <a:r>
              <a:rPr lang="en-US" sz="1050"/>
              <a:t>Given the way data are to be sent and the discretion of some scores, there is a lot of uncertainty. Sometimes, for the same evidence we got different scores</a:t>
            </a:r>
          </a:p>
          <a:p>
            <a:pPr>
              <a:lnSpc>
                <a:spcPct val="100000"/>
              </a:lnSpc>
            </a:pPr>
            <a:r>
              <a:rPr lang="en-US" sz="1050"/>
              <a:t>Moreover, in some cases we have no evidence of how data are considered in relation to the specificity of the University (eg climate change programs: how is it related to the Departments that a University have?)</a:t>
            </a:r>
          </a:p>
          <a:p>
            <a:pPr>
              <a:lnSpc>
                <a:spcPct val="100000"/>
              </a:lnSpc>
            </a:pPr>
            <a:r>
              <a:rPr lang="en-US" sz="1050"/>
              <a:t>How do they validate the data and information?</a:t>
            </a:r>
          </a:p>
          <a:p>
            <a:pPr>
              <a:lnSpc>
                <a:spcPct val="100000"/>
              </a:lnSpc>
            </a:pPr>
            <a:r>
              <a:rPr lang="en-US" sz="1050"/>
              <a:t>Sometimes indicators change so there is no perfect comparability between one year and another</a:t>
            </a:r>
            <a:endParaRPr lang="it-IT" sz="1050" dirty="0"/>
          </a:p>
        </p:txBody>
      </p:sp>
      <p:sp>
        <p:nvSpPr>
          <p:cNvPr id="59" name="Rectangle 58">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3" descr="Appunti selezionati con riempimento a tinta unita">
            <a:extLst>
              <a:ext uri="{FF2B5EF4-FFF2-40B4-BE49-F238E27FC236}">
                <a16:creationId xmlns:a16="http://schemas.microsoft.com/office/drawing/2014/main" id="{9C2AD2D4-4FFF-C260-ADC7-C332F65F42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39676" y="650494"/>
            <a:ext cx="5324142" cy="5324142"/>
          </a:xfrm>
          <a:prstGeom prst="rect">
            <a:avLst/>
          </a:prstGeom>
        </p:spPr>
      </p:pic>
      <p:sp>
        <p:nvSpPr>
          <p:cNvPr id="2" name="Segnaposto numero diapositiva 1">
            <a:extLst>
              <a:ext uri="{FF2B5EF4-FFF2-40B4-BE49-F238E27FC236}">
                <a16:creationId xmlns:a16="http://schemas.microsoft.com/office/drawing/2014/main" id="{A0FBF443-4183-4BD6-97C0-7E60270D7A1B}"/>
              </a:ext>
            </a:extLst>
          </p:cNvPr>
          <p:cNvSpPr>
            <a:spLocks noGrp="1"/>
          </p:cNvSpPr>
          <p:nvPr>
            <p:ph type="sldNum" sz="quarter" idx="12"/>
          </p:nvPr>
        </p:nvSpPr>
        <p:spPr>
          <a:xfrm>
            <a:off x="9275524" y="6127115"/>
            <a:ext cx="2743200" cy="365125"/>
          </a:xfrm>
        </p:spPr>
        <p:txBody>
          <a:bodyPr>
            <a:normAutofit/>
          </a:bodyPr>
          <a:lstStyle/>
          <a:p>
            <a:pPr>
              <a:spcAft>
                <a:spcPts val="600"/>
              </a:spcAft>
            </a:pPr>
            <a:fld id="{DD589A36-170F-7348-BCDB-23CF9D860473}" type="slidenum">
              <a:rPr lang="it-IT" smtClean="0"/>
              <a:pPr>
                <a:spcAft>
                  <a:spcPts val="600"/>
                </a:spcAft>
              </a:pPr>
              <a:t>9</a:t>
            </a:fld>
            <a:endParaRPr lang="it-IT" dirty="0"/>
          </a:p>
        </p:txBody>
      </p:sp>
      <p:pic>
        <p:nvPicPr>
          <p:cNvPr id="17" name="Immagine 16" descr="Immagine che contiene Carattere, Elementi grafici, schermata, grafica&#10;&#10;Descrizione generata automaticamente">
            <a:extLst>
              <a:ext uri="{FF2B5EF4-FFF2-40B4-BE49-F238E27FC236}">
                <a16:creationId xmlns:a16="http://schemas.microsoft.com/office/drawing/2014/main" id="{1A578FA2-C925-B60B-3ABF-F60B38BFC8EF}"/>
              </a:ext>
            </a:extLst>
          </p:cNvPr>
          <p:cNvPicPr>
            <a:picLocks noChangeAspect="1"/>
          </p:cNvPicPr>
          <p:nvPr/>
        </p:nvPicPr>
        <p:blipFill>
          <a:blip r:embed="rId5"/>
          <a:stretch>
            <a:fillRect/>
          </a:stretch>
        </p:blipFill>
        <p:spPr>
          <a:xfrm>
            <a:off x="409575" y="6060840"/>
            <a:ext cx="1699572" cy="314377"/>
          </a:xfrm>
          <a:prstGeom prst="rect">
            <a:avLst/>
          </a:prstGeom>
        </p:spPr>
      </p:pic>
    </p:spTree>
    <p:extLst>
      <p:ext uri="{BB962C8B-B14F-4D97-AF65-F5344CB8AC3E}">
        <p14:creationId xmlns:p14="http://schemas.microsoft.com/office/powerpoint/2010/main" val="347322556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16114</TotalTime>
  <Words>1365</Words>
  <Application>Microsoft Office PowerPoint</Application>
  <PresentationFormat>Widescreen</PresentationFormat>
  <Paragraphs>179</Paragraphs>
  <Slides>27</Slides>
  <Notes>25</Notes>
  <HiddenSlides>0</HiddenSlides>
  <MMClips>0</MMClips>
  <ScaleCrop>false</ScaleCrop>
  <HeadingPairs>
    <vt:vector size="6" baseType="variant">
      <vt:variant>
        <vt:lpstr>Caratteri utilizzati</vt:lpstr>
      </vt:variant>
      <vt:variant>
        <vt:i4>7</vt:i4>
      </vt:variant>
      <vt:variant>
        <vt:lpstr>Tema</vt:lpstr>
      </vt:variant>
      <vt:variant>
        <vt:i4>2</vt:i4>
      </vt:variant>
      <vt:variant>
        <vt:lpstr>Titoli diapositive</vt:lpstr>
      </vt:variant>
      <vt:variant>
        <vt:i4>27</vt:i4>
      </vt:variant>
    </vt:vector>
  </HeadingPairs>
  <TitlesOfParts>
    <vt:vector size="36" baseType="lpstr">
      <vt:lpstr>Arial</vt:lpstr>
      <vt:lpstr>Calibri</vt:lpstr>
      <vt:lpstr>Calibri Light</vt:lpstr>
      <vt:lpstr>Luiss Sans</vt:lpstr>
      <vt:lpstr>Luiss Serif</vt:lpstr>
      <vt:lpstr>Luiss type</vt:lpstr>
      <vt:lpstr>Luiss type regular Sans</vt:lpstr>
      <vt:lpstr>Tema di Office</vt:lpstr>
      <vt:lpstr>Personalizza struttura</vt:lpstr>
      <vt:lpstr>Luiss &amp; UI GreenMetric Sustainability@Luiss  7 luglio 2023</vt:lpstr>
      <vt:lpstr>Something about Luiss</vt:lpstr>
      <vt:lpstr>Luiss University </vt:lpstr>
      <vt:lpstr>Luiss in figures</vt:lpstr>
      <vt:lpstr>UI GreenMetric World University Rankings</vt:lpstr>
      <vt:lpstr>GreenMetric – general overview</vt:lpstr>
      <vt:lpstr>GreenMetric – general overview</vt:lpstr>
      <vt:lpstr>GreenMetric general overview</vt:lpstr>
      <vt:lpstr>Some broader points</vt:lpstr>
      <vt:lpstr>Our performance</vt:lpstr>
      <vt:lpstr>Our performance</vt:lpstr>
      <vt:lpstr>Our performance</vt:lpstr>
      <vt:lpstr>Focus on Energy and Climate Change</vt:lpstr>
      <vt:lpstr>How we did it?</vt:lpstr>
      <vt:lpstr>Sustainability@Luiss</vt:lpstr>
      <vt:lpstr>The Purpose &amp; the Strategy  </vt:lpstr>
      <vt:lpstr>ESG Office: an holistic approach</vt:lpstr>
      <vt:lpstr>Luiss Strategic Plan</vt:lpstr>
      <vt:lpstr>Sustainability Plan</vt:lpstr>
      <vt:lpstr>How do we work?</vt:lpstr>
      <vt:lpstr>Focus on: Sustainability KPIs</vt:lpstr>
      <vt:lpstr>Not only KPIs </vt:lpstr>
      <vt:lpstr>Implementing policies </vt:lpstr>
      <vt:lpstr>Integrated Report &amp; integrated mindset</vt:lpstr>
      <vt:lpstr>Communication</vt:lpstr>
      <vt:lpstr>What’s going on</vt:lpstr>
      <vt:lpstr>Thank you!  sustainability@luiss.it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Claudia Giommarini</cp:lastModifiedBy>
  <cp:revision>484</cp:revision>
  <dcterms:created xsi:type="dcterms:W3CDTF">2018-10-26T13:10:45Z</dcterms:created>
  <dcterms:modified xsi:type="dcterms:W3CDTF">2023-07-05T15:11:49Z</dcterms:modified>
</cp:coreProperties>
</file>