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0" r:id="rId6"/>
    <p:sldMasterId id="2147483672" r:id="rId7"/>
    <p:sldMasterId id="2147483675" r:id="rId8"/>
  </p:sldMasterIdLst>
  <p:notesMasterIdLst>
    <p:notesMasterId r:id="rId24"/>
  </p:notesMasterIdLst>
  <p:handoutMasterIdLst>
    <p:handoutMasterId r:id="rId25"/>
  </p:handoutMasterIdLst>
  <p:sldIdLst>
    <p:sldId id="756" r:id="rId9"/>
    <p:sldId id="750" r:id="rId10"/>
    <p:sldId id="448" r:id="rId11"/>
    <p:sldId id="430" r:id="rId12"/>
    <p:sldId id="405" r:id="rId13"/>
    <p:sldId id="726" r:id="rId14"/>
    <p:sldId id="757" r:id="rId15"/>
    <p:sldId id="748" r:id="rId16"/>
    <p:sldId id="753" r:id="rId17"/>
    <p:sldId id="741" r:id="rId18"/>
    <p:sldId id="751" r:id="rId19"/>
    <p:sldId id="754" r:id="rId20"/>
    <p:sldId id="746" r:id="rId21"/>
    <p:sldId id="759" r:id="rId22"/>
    <p:sldId id="760" r:id="rId23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B4A74C-F69A-40BF-868C-AE17408811A6}">
          <p14:sldIdLst>
            <p14:sldId id="756"/>
            <p14:sldId id="750"/>
            <p14:sldId id="448"/>
            <p14:sldId id="430"/>
            <p14:sldId id="405"/>
            <p14:sldId id="726"/>
            <p14:sldId id="757"/>
            <p14:sldId id="748"/>
            <p14:sldId id="753"/>
            <p14:sldId id="741"/>
            <p14:sldId id="751"/>
            <p14:sldId id="754"/>
            <p14:sldId id="746"/>
            <p14:sldId id="759"/>
            <p14:sldId id="76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159"/>
    <a:srgbClr val="112C0B"/>
    <a:srgbClr val="B92121"/>
    <a:srgbClr val="D92A2B"/>
    <a:srgbClr val="004648"/>
    <a:srgbClr val="005E60"/>
    <a:srgbClr val="00766E"/>
    <a:srgbClr val="009186"/>
    <a:srgbClr val="009BBD"/>
    <a:srgbClr val="554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B215EA-2EB0-41E0-929A-5D1D9ED077BC}" v="36" dt="2022-11-21T13:58:21.708"/>
    <p1510:client id="{32818EE2-757D-49F5-9568-0DABD14F2002}" v="44" dt="2022-11-21T09:28:16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5" autoAdjust="0"/>
    <p:restoredTop sz="76259" autoAdjust="0"/>
  </p:normalViewPr>
  <p:slideViewPr>
    <p:cSldViewPr snapToGrid="0" snapToObjects="1">
      <p:cViewPr varScale="1">
        <p:scale>
          <a:sx n="56" d="100"/>
          <a:sy n="56" d="100"/>
        </p:scale>
        <p:origin x="222" y="60"/>
      </p:cViewPr>
      <p:guideLst/>
    </p:cSldViewPr>
  </p:slideViewPr>
  <p:outlineViewPr>
    <p:cViewPr>
      <p:scale>
        <a:sx n="33" d="100"/>
        <a:sy n="33" d="100"/>
      </p:scale>
      <p:origin x="0" y="-489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294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-3648" y="-102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Scoins (staff)" userId="S::amy.scoins@nottingham.ac.uk::a968deba-444f-4c9a-a272-c3c70a542d0b" providerId="AD" clId="Web-{9AEC706E-57CA-6D17-46A3-0820C7FD3979}"/>
    <pc:docChg chg="addSld delSld modSection">
      <pc:chgData name="Amy Scoins (staff)" userId="S::amy.scoins@nottingham.ac.uk::a968deba-444f-4c9a-a272-c3c70a542d0b" providerId="AD" clId="Web-{9AEC706E-57CA-6D17-46A3-0820C7FD3979}" dt="2022-11-18T11:27:51.146" v="18"/>
      <pc:docMkLst>
        <pc:docMk/>
      </pc:docMkLst>
      <pc:sldChg chg="del">
        <pc:chgData name="Amy Scoins (staff)" userId="S::amy.scoins@nottingham.ac.uk::a968deba-444f-4c9a-a272-c3c70a542d0b" providerId="AD" clId="Web-{9AEC706E-57CA-6D17-46A3-0820C7FD3979}" dt="2022-11-18T11:27:05.956" v="2"/>
        <pc:sldMkLst>
          <pc:docMk/>
          <pc:sldMk cId="1882510680" sldId="456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07.909" v="3"/>
        <pc:sldMkLst>
          <pc:docMk/>
          <pc:sldMk cId="1463313185" sldId="457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20.801" v="7"/>
        <pc:sldMkLst>
          <pc:docMk/>
          <pc:sldMk cId="581006323" sldId="463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17.957" v="6"/>
        <pc:sldMkLst>
          <pc:docMk/>
          <pc:sldMk cId="1791406150" sldId="465"/>
        </pc:sldMkLst>
      </pc:sldChg>
      <pc:sldChg chg="add del">
        <pc:chgData name="Amy Scoins (staff)" userId="S::amy.scoins@nottingham.ac.uk::a968deba-444f-4c9a-a272-c3c70a542d0b" providerId="AD" clId="Web-{9AEC706E-57CA-6D17-46A3-0820C7FD3979}" dt="2022-11-18T11:26:55.783" v="1"/>
        <pc:sldMkLst>
          <pc:docMk/>
          <pc:sldMk cId="2059229409" sldId="471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14.082" v="4"/>
        <pc:sldMkLst>
          <pc:docMk/>
          <pc:sldMk cId="2334667058" sldId="474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32.614" v="13"/>
        <pc:sldMkLst>
          <pc:docMk/>
          <pc:sldMk cId="1672733243" sldId="477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16.675" v="5"/>
        <pc:sldMkLst>
          <pc:docMk/>
          <pc:sldMk cId="608248861" sldId="481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26.785" v="10"/>
        <pc:sldMkLst>
          <pc:docMk/>
          <pc:sldMk cId="2692476807" sldId="484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28.379" v="11"/>
        <pc:sldMkLst>
          <pc:docMk/>
          <pc:sldMk cId="339007356" sldId="485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30.129" v="12"/>
        <pc:sldMkLst>
          <pc:docMk/>
          <pc:sldMk cId="1600387542" sldId="489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37.114" v="14"/>
        <pc:sldMkLst>
          <pc:docMk/>
          <pc:sldMk cId="2144353847" sldId="500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42.990" v="15"/>
        <pc:sldMkLst>
          <pc:docMk/>
          <pc:sldMk cId="357598100" sldId="501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48.928" v="17"/>
        <pc:sldMkLst>
          <pc:docMk/>
          <pc:sldMk cId="3809636813" sldId="506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51.146" v="18"/>
        <pc:sldMkLst>
          <pc:docMk/>
          <pc:sldMk cId="683695782" sldId="508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44.709" v="16"/>
        <pc:sldMkLst>
          <pc:docMk/>
          <pc:sldMk cId="2190010809" sldId="509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22.895" v="8"/>
        <pc:sldMkLst>
          <pc:docMk/>
          <pc:sldMk cId="2922655965" sldId="513"/>
        </pc:sldMkLst>
      </pc:sldChg>
      <pc:sldChg chg="del">
        <pc:chgData name="Amy Scoins (staff)" userId="S::amy.scoins@nottingham.ac.uk::a968deba-444f-4c9a-a272-c3c70a542d0b" providerId="AD" clId="Web-{9AEC706E-57CA-6D17-46A3-0820C7FD3979}" dt="2022-11-18T11:27:24.363" v="9"/>
        <pc:sldMkLst>
          <pc:docMk/>
          <pc:sldMk cId="149226395" sldId="514"/>
        </pc:sldMkLst>
      </pc:sldChg>
    </pc:docChg>
  </pc:docChgLst>
  <pc:docChgLst>
    <pc:chgData name="Amy Scoins (staff)" userId="S::amy.scoins@nottingham.ac.uk::a968deba-444f-4c9a-a272-c3c70a542d0b" providerId="AD" clId="Web-{1D508E80-5CA5-B6BC-34CF-937F9CAE6BA7}"/>
    <pc:docChg chg="delSld modSld modSection">
      <pc:chgData name="Amy Scoins (staff)" userId="S::amy.scoins@nottingham.ac.uk::a968deba-444f-4c9a-a272-c3c70a542d0b" providerId="AD" clId="Web-{1D508E80-5CA5-B6BC-34CF-937F9CAE6BA7}" dt="2022-10-06T13:13:07.765" v="3"/>
      <pc:docMkLst>
        <pc:docMk/>
      </pc:docMkLst>
      <pc:sldChg chg="addSp delSp modSp">
        <pc:chgData name="Amy Scoins (staff)" userId="S::amy.scoins@nottingham.ac.uk::a968deba-444f-4c9a-a272-c3c70a542d0b" providerId="AD" clId="Web-{1D508E80-5CA5-B6BC-34CF-937F9CAE6BA7}" dt="2022-10-06T13:12:21.311" v="2" actId="1076"/>
        <pc:sldMkLst>
          <pc:docMk/>
          <pc:sldMk cId="1218302665" sldId="327"/>
        </pc:sldMkLst>
        <pc:spChg chg="mod">
          <ac:chgData name="Amy Scoins (staff)" userId="S::amy.scoins@nottingham.ac.uk::a968deba-444f-4c9a-a272-c3c70a542d0b" providerId="AD" clId="Web-{1D508E80-5CA5-B6BC-34CF-937F9CAE6BA7}" dt="2022-10-06T13:12:21.311" v="2" actId="1076"/>
          <ac:spMkLst>
            <pc:docMk/>
            <pc:sldMk cId="1218302665" sldId="327"/>
            <ac:spMk id="2" creationId="{00000000-0000-0000-0000-000000000000}"/>
          </ac:spMkLst>
        </pc:spChg>
        <pc:spChg chg="del">
          <ac:chgData name="Amy Scoins (staff)" userId="S::amy.scoins@nottingham.ac.uk::a968deba-444f-4c9a-a272-c3c70a542d0b" providerId="AD" clId="Web-{1D508E80-5CA5-B6BC-34CF-937F9CAE6BA7}" dt="2022-10-06T13:12:10.998" v="0"/>
          <ac:spMkLst>
            <pc:docMk/>
            <pc:sldMk cId="1218302665" sldId="327"/>
            <ac:spMk id="3" creationId="{00000000-0000-0000-0000-000000000000}"/>
          </ac:spMkLst>
        </pc:spChg>
        <pc:spChg chg="add del mod">
          <ac:chgData name="Amy Scoins (staff)" userId="S::amy.scoins@nottingham.ac.uk::a968deba-444f-4c9a-a272-c3c70a542d0b" providerId="AD" clId="Web-{1D508E80-5CA5-B6BC-34CF-937F9CAE6BA7}" dt="2022-10-06T13:12:15.592" v="1"/>
          <ac:spMkLst>
            <pc:docMk/>
            <pc:sldMk cId="1218302665" sldId="327"/>
            <ac:spMk id="5" creationId="{140CBD76-DCFF-A6C9-8E20-E62634622723}"/>
          </ac:spMkLst>
        </pc:spChg>
      </pc:sldChg>
      <pc:sldChg chg="del">
        <pc:chgData name="Amy Scoins (staff)" userId="S::amy.scoins@nottingham.ac.uk::a968deba-444f-4c9a-a272-c3c70a542d0b" providerId="AD" clId="Web-{1D508E80-5CA5-B6BC-34CF-937F9CAE6BA7}" dt="2022-10-06T13:13:07.765" v="3"/>
        <pc:sldMkLst>
          <pc:docMk/>
          <pc:sldMk cId="4535739" sldId="470"/>
        </pc:sldMkLst>
      </pc:sldChg>
    </pc:docChg>
  </pc:docChgLst>
  <pc:docChgLst>
    <pc:chgData name="Gavin Scott (staff)" userId="S::gavin.scott@nottingham.ac.uk::4574a456-adf6-4c3f-958f-a905c59c1465" providerId="AD" clId="Web-{32818EE2-757D-49F5-9568-0DABD14F2002}"/>
    <pc:docChg chg="modSld">
      <pc:chgData name="Gavin Scott (staff)" userId="S::gavin.scott@nottingham.ac.uk::4574a456-adf6-4c3f-958f-a905c59c1465" providerId="AD" clId="Web-{32818EE2-757D-49F5-9568-0DABD14F2002}" dt="2022-11-21T09:28:16.410" v="43" actId="20577"/>
      <pc:docMkLst>
        <pc:docMk/>
      </pc:docMkLst>
      <pc:sldChg chg="modSp">
        <pc:chgData name="Gavin Scott (staff)" userId="S::gavin.scott@nottingham.ac.uk::4574a456-adf6-4c3f-958f-a905c59c1465" providerId="AD" clId="Web-{32818EE2-757D-49F5-9568-0DABD14F2002}" dt="2022-11-21T09:28:16.410" v="43" actId="20577"/>
        <pc:sldMkLst>
          <pc:docMk/>
          <pc:sldMk cId="2379953625" sldId="517"/>
        </pc:sldMkLst>
        <pc:spChg chg="mod">
          <ac:chgData name="Gavin Scott (staff)" userId="S::gavin.scott@nottingham.ac.uk::4574a456-adf6-4c3f-958f-a905c59c1465" providerId="AD" clId="Web-{32818EE2-757D-49F5-9568-0DABD14F2002}" dt="2022-11-21T09:28:16.410" v="43" actId="20577"/>
          <ac:spMkLst>
            <pc:docMk/>
            <pc:sldMk cId="2379953625" sldId="517"/>
            <ac:spMk id="5" creationId="{D3BD7FE9-74E2-B3C0-7632-81128B208721}"/>
          </ac:spMkLst>
        </pc:spChg>
      </pc:sldChg>
    </pc:docChg>
  </pc:docChgLst>
  <pc:docChgLst>
    <pc:chgData name="Amy Scoins (staff)" userId="a968deba-444f-4c9a-a272-c3c70a542d0b" providerId="ADAL" clId="{14B215EA-2EB0-41E0-929A-5D1D9ED077BC}"/>
    <pc:docChg chg="undo custSel addSld delSld modSld sldOrd modSection">
      <pc:chgData name="Amy Scoins (staff)" userId="a968deba-444f-4c9a-a272-c3c70a542d0b" providerId="ADAL" clId="{14B215EA-2EB0-41E0-929A-5D1D9ED077BC}" dt="2022-11-21T14:55:44.636" v="2273" actId="20577"/>
      <pc:docMkLst>
        <pc:docMk/>
      </pc:docMkLst>
      <pc:sldChg chg="modSp mod">
        <pc:chgData name="Amy Scoins (staff)" userId="a968deba-444f-4c9a-a272-c3c70a542d0b" providerId="ADAL" clId="{14B215EA-2EB0-41E0-929A-5D1D9ED077BC}" dt="2022-11-18T14:45:10.930" v="977" actId="6549"/>
        <pc:sldMkLst>
          <pc:docMk/>
          <pc:sldMk cId="1218302665" sldId="327"/>
        </pc:sldMkLst>
        <pc:spChg chg="mod">
          <ac:chgData name="Amy Scoins (staff)" userId="a968deba-444f-4c9a-a272-c3c70a542d0b" providerId="ADAL" clId="{14B215EA-2EB0-41E0-929A-5D1D9ED077BC}" dt="2022-11-18T14:45:10.930" v="977" actId="6549"/>
          <ac:spMkLst>
            <pc:docMk/>
            <pc:sldMk cId="1218302665" sldId="327"/>
            <ac:spMk id="2" creationId="{00000000-0000-0000-0000-000000000000}"/>
          </ac:spMkLst>
        </pc:spChg>
      </pc:sldChg>
      <pc:sldChg chg="del">
        <pc:chgData name="Amy Scoins (staff)" userId="a968deba-444f-4c9a-a272-c3c70a542d0b" providerId="ADAL" clId="{14B215EA-2EB0-41E0-929A-5D1D9ED077BC}" dt="2022-11-18T12:00:03.812" v="561" actId="47"/>
        <pc:sldMkLst>
          <pc:docMk/>
          <pc:sldMk cId="352872152" sldId="404"/>
        </pc:sldMkLst>
      </pc:sldChg>
      <pc:sldChg chg="modNotesTx">
        <pc:chgData name="Amy Scoins (staff)" userId="a968deba-444f-4c9a-a272-c3c70a542d0b" providerId="ADAL" clId="{14B215EA-2EB0-41E0-929A-5D1D9ED077BC}" dt="2022-11-21T14:51:28.345" v="2268" actId="6549"/>
        <pc:sldMkLst>
          <pc:docMk/>
          <pc:sldMk cId="3040278039" sldId="405"/>
        </pc:sldMkLst>
      </pc:sldChg>
      <pc:sldChg chg="addSp modSp mod modAnim modNotesTx">
        <pc:chgData name="Amy Scoins (staff)" userId="a968deba-444f-4c9a-a272-c3c70a542d0b" providerId="ADAL" clId="{14B215EA-2EB0-41E0-929A-5D1D9ED077BC}" dt="2022-11-21T14:55:44.636" v="2273" actId="20577"/>
        <pc:sldMkLst>
          <pc:docMk/>
          <pc:sldMk cId="110077645" sldId="430"/>
        </pc:sldMkLst>
        <pc:spChg chg="add mod">
          <ac:chgData name="Amy Scoins (staff)" userId="a968deba-444f-4c9a-a272-c3c70a542d0b" providerId="ADAL" clId="{14B215EA-2EB0-41E0-929A-5D1D9ED077BC}" dt="2022-11-21T13:34:08.491" v="2050" actId="164"/>
          <ac:spMkLst>
            <pc:docMk/>
            <pc:sldMk cId="110077645" sldId="430"/>
            <ac:spMk id="4" creationId="{3C1AA1DF-2E3F-E1C0-DFC9-29237A5645D1}"/>
          </ac:spMkLst>
        </pc:spChg>
        <pc:grpChg chg="add mod">
          <ac:chgData name="Amy Scoins (staff)" userId="a968deba-444f-4c9a-a272-c3c70a542d0b" providerId="ADAL" clId="{14B215EA-2EB0-41E0-929A-5D1D9ED077BC}" dt="2022-11-21T13:34:08.491" v="2050" actId="164"/>
          <ac:grpSpMkLst>
            <pc:docMk/>
            <pc:sldMk cId="110077645" sldId="430"/>
            <ac:grpSpMk id="5" creationId="{E92A90FC-0232-D805-757C-400DE4B45B72}"/>
          </ac:grpSpMkLst>
        </pc:grpChg>
        <pc:picChg chg="add mod">
          <ac:chgData name="Amy Scoins (staff)" userId="a968deba-444f-4c9a-a272-c3c70a542d0b" providerId="ADAL" clId="{14B215EA-2EB0-41E0-929A-5D1D9ED077BC}" dt="2022-11-21T13:34:08.491" v="2050" actId="164"/>
          <ac:picMkLst>
            <pc:docMk/>
            <pc:sldMk cId="110077645" sldId="430"/>
            <ac:picMk id="3" creationId="{85DAE930-A1DD-D7C1-D641-9528D27A04A2}"/>
          </ac:picMkLst>
        </pc:picChg>
      </pc:sldChg>
      <pc:sldChg chg="modSp mod modNotesTx">
        <pc:chgData name="Amy Scoins (staff)" userId="a968deba-444f-4c9a-a272-c3c70a542d0b" providerId="ADAL" clId="{14B215EA-2EB0-41E0-929A-5D1D9ED077BC}" dt="2022-11-21T14:54:35.489" v="2270" actId="20577"/>
        <pc:sldMkLst>
          <pc:docMk/>
          <pc:sldMk cId="3727414085" sldId="448"/>
        </pc:sldMkLst>
        <pc:spChg chg="mod">
          <ac:chgData name="Amy Scoins (staff)" userId="a968deba-444f-4c9a-a272-c3c70a542d0b" providerId="ADAL" clId="{14B215EA-2EB0-41E0-929A-5D1D9ED077BC}" dt="2022-11-21T14:54:35.489" v="2270" actId="20577"/>
          <ac:spMkLst>
            <pc:docMk/>
            <pc:sldMk cId="3727414085" sldId="448"/>
            <ac:spMk id="10" creationId="{00000000-0000-0000-0000-000000000000}"/>
          </ac:spMkLst>
        </pc:spChg>
        <pc:picChg chg="mod">
          <ac:chgData name="Amy Scoins (staff)" userId="a968deba-444f-4c9a-a272-c3c70a542d0b" providerId="ADAL" clId="{14B215EA-2EB0-41E0-929A-5D1D9ED077BC}" dt="2022-11-18T15:10:21.994" v="1389" actId="1076"/>
          <ac:picMkLst>
            <pc:docMk/>
            <pc:sldMk cId="3727414085" sldId="448"/>
            <ac:picMk id="3" creationId="{00000000-0000-0000-0000-000000000000}"/>
          </ac:picMkLst>
        </pc:picChg>
        <pc:picChg chg="mod">
          <ac:chgData name="Amy Scoins (staff)" userId="a968deba-444f-4c9a-a272-c3c70a542d0b" providerId="ADAL" clId="{14B215EA-2EB0-41E0-929A-5D1D9ED077BC}" dt="2022-11-18T15:09:58.878" v="1384" actId="14100"/>
          <ac:picMkLst>
            <pc:docMk/>
            <pc:sldMk cId="3727414085" sldId="448"/>
            <ac:picMk id="4" creationId="{00000000-0000-0000-0000-000000000000}"/>
          </ac:picMkLst>
        </pc:picChg>
        <pc:picChg chg="mod">
          <ac:chgData name="Amy Scoins (staff)" userId="a968deba-444f-4c9a-a272-c3c70a542d0b" providerId="ADAL" clId="{14B215EA-2EB0-41E0-929A-5D1D9ED077BC}" dt="2022-11-18T15:09:55.540" v="1383" actId="14100"/>
          <ac:picMkLst>
            <pc:docMk/>
            <pc:sldMk cId="3727414085" sldId="448"/>
            <ac:picMk id="5" creationId="{00000000-0000-0000-0000-000000000000}"/>
          </ac:picMkLst>
        </pc:picChg>
        <pc:picChg chg="mod">
          <ac:chgData name="Amy Scoins (staff)" userId="a968deba-444f-4c9a-a272-c3c70a542d0b" providerId="ADAL" clId="{14B215EA-2EB0-41E0-929A-5D1D9ED077BC}" dt="2022-11-18T15:10:34.525" v="1391" actId="1076"/>
          <ac:picMkLst>
            <pc:docMk/>
            <pc:sldMk cId="3727414085" sldId="448"/>
            <ac:picMk id="6" creationId="{00000000-0000-0000-0000-000000000000}"/>
          </ac:picMkLst>
        </pc:picChg>
      </pc:sldChg>
      <pc:sldChg chg="del">
        <pc:chgData name="Amy Scoins (staff)" userId="a968deba-444f-4c9a-a272-c3c70a542d0b" providerId="ADAL" clId="{14B215EA-2EB0-41E0-929A-5D1D9ED077BC}" dt="2022-11-18T11:40:20.962" v="149" actId="47"/>
        <pc:sldMkLst>
          <pc:docMk/>
          <pc:sldMk cId="2059229409" sldId="471"/>
        </pc:sldMkLst>
      </pc:sldChg>
      <pc:sldChg chg="del">
        <pc:chgData name="Amy Scoins (staff)" userId="a968deba-444f-4c9a-a272-c3c70a542d0b" providerId="ADAL" clId="{14B215EA-2EB0-41E0-929A-5D1D9ED077BC}" dt="2022-11-18T11:40:22.579" v="150" actId="47"/>
        <pc:sldMkLst>
          <pc:docMk/>
          <pc:sldMk cId="3074688236" sldId="472"/>
        </pc:sldMkLst>
      </pc:sldChg>
      <pc:sldChg chg="del">
        <pc:chgData name="Amy Scoins (staff)" userId="a968deba-444f-4c9a-a272-c3c70a542d0b" providerId="ADAL" clId="{14B215EA-2EB0-41E0-929A-5D1D9ED077BC}" dt="2022-11-18T11:40:24.221" v="151" actId="47"/>
        <pc:sldMkLst>
          <pc:docMk/>
          <pc:sldMk cId="1503991865" sldId="473"/>
        </pc:sldMkLst>
      </pc:sldChg>
      <pc:sldChg chg="modSp mod">
        <pc:chgData name="Amy Scoins (staff)" userId="a968deba-444f-4c9a-a272-c3c70a542d0b" providerId="ADAL" clId="{14B215EA-2EB0-41E0-929A-5D1D9ED077BC}" dt="2022-11-18T15:54:13.084" v="1590" actId="20577"/>
        <pc:sldMkLst>
          <pc:docMk/>
          <pc:sldMk cId="2603317422" sldId="490"/>
        </pc:sldMkLst>
        <pc:spChg chg="mod">
          <ac:chgData name="Amy Scoins (staff)" userId="a968deba-444f-4c9a-a272-c3c70a542d0b" providerId="ADAL" clId="{14B215EA-2EB0-41E0-929A-5D1D9ED077BC}" dt="2022-11-18T15:54:13.084" v="1590" actId="20577"/>
          <ac:spMkLst>
            <pc:docMk/>
            <pc:sldMk cId="2603317422" sldId="490"/>
            <ac:spMk id="2" creationId="{00000000-0000-0000-0000-000000000000}"/>
          </ac:spMkLst>
        </pc:spChg>
      </pc:sldChg>
      <pc:sldChg chg="modSp del mod modNotesTx">
        <pc:chgData name="Amy Scoins (staff)" userId="a968deba-444f-4c9a-a272-c3c70a542d0b" providerId="ADAL" clId="{14B215EA-2EB0-41E0-929A-5D1D9ED077BC}" dt="2022-11-18T15:09:29.901" v="1380" actId="2696"/>
        <pc:sldMkLst>
          <pc:docMk/>
          <pc:sldMk cId="1983685032" sldId="516"/>
        </pc:sldMkLst>
        <pc:spChg chg="mod">
          <ac:chgData name="Amy Scoins (staff)" userId="a968deba-444f-4c9a-a272-c3c70a542d0b" providerId="ADAL" clId="{14B215EA-2EB0-41E0-929A-5D1D9ED077BC}" dt="2022-11-18T15:02:49.016" v="1378" actId="6549"/>
          <ac:spMkLst>
            <pc:docMk/>
            <pc:sldMk cId="1983685032" sldId="516"/>
            <ac:spMk id="5" creationId="{E7EB6F09-B8A3-40A2-B312-1660B3D198C6}"/>
          </ac:spMkLst>
        </pc:spChg>
        <pc:spChg chg="mod">
          <ac:chgData name="Amy Scoins (staff)" userId="a968deba-444f-4c9a-a272-c3c70a542d0b" providerId="ADAL" clId="{14B215EA-2EB0-41E0-929A-5D1D9ED077BC}" dt="2022-11-18T11:38:46.991" v="147" actId="207"/>
          <ac:spMkLst>
            <pc:docMk/>
            <pc:sldMk cId="1983685032" sldId="516"/>
            <ac:spMk id="7" creationId="{9CBB553F-A9FD-420E-820B-CA36BB399774}"/>
          </ac:spMkLst>
        </pc:spChg>
      </pc:sldChg>
      <pc:sldChg chg="addSp delSp modSp new mod ord modNotesTx">
        <pc:chgData name="Amy Scoins (staff)" userId="a968deba-444f-4c9a-a272-c3c70a542d0b" providerId="ADAL" clId="{14B215EA-2EB0-41E0-929A-5D1D9ED077BC}" dt="2022-11-21T14:22:02.069" v="2267" actId="20577"/>
        <pc:sldMkLst>
          <pc:docMk/>
          <pc:sldMk cId="2379953625" sldId="517"/>
        </pc:sldMkLst>
        <pc:spChg chg="mod">
          <ac:chgData name="Amy Scoins (staff)" userId="a968deba-444f-4c9a-a272-c3c70a542d0b" providerId="ADAL" clId="{14B215EA-2EB0-41E0-929A-5D1D9ED077BC}" dt="2022-11-18T11:40:36.162" v="166" actId="20577"/>
          <ac:spMkLst>
            <pc:docMk/>
            <pc:sldMk cId="2379953625" sldId="517"/>
            <ac:spMk id="2" creationId="{9B3D2A8A-7E3E-8F9A-A099-59E2058951F5}"/>
          </ac:spMkLst>
        </pc:spChg>
        <pc:spChg chg="add del">
          <ac:chgData name="Amy Scoins (staff)" userId="a968deba-444f-4c9a-a272-c3c70a542d0b" providerId="ADAL" clId="{14B215EA-2EB0-41E0-929A-5D1D9ED077BC}" dt="2022-11-18T11:48:54.705" v="200" actId="478"/>
          <ac:spMkLst>
            <pc:docMk/>
            <pc:sldMk cId="2379953625" sldId="517"/>
            <ac:spMk id="4" creationId="{80A3FDDA-FD7C-8773-2D33-94E69C3C25FE}"/>
          </ac:spMkLst>
        </pc:spChg>
        <pc:spChg chg="add mod">
          <ac:chgData name="Amy Scoins (staff)" userId="a968deba-444f-4c9a-a272-c3c70a542d0b" providerId="ADAL" clId="{14B215EA-2EB0-41E0-929A-5D1D9ED077BC}" dt="2022-11-21T09:42:31.799" v="2028" actId="20577"/>
          <ac:spMkLst>
            <pc:docMk/>
            <pc:sldMk cId="2379953625" sldId="517"/>
            <ac:spMk id="5" creationId="{D3BD7FE9-74E2-B3C0-7632-81128B208721}"/>
          </ac:spMkLst>
        </pc:spChg>
        <pc:picChg chg="add del mod modCrop">
          <ac:chgData name="Amy Scoins (staff)" userId="a968deba-444f-4c9a-a272-c3c70a542d0b" providerId="ADAL" clId="{14B215EA-2EB0-41E0-929A-5D1D9ED077BC}" dt="2022-11-18T11:56:26.675" v="466" actId="478"/>
          <ac:picMkLst>
            <pc:docMk/>
            <pc:sldMk cId="2379953625" sldId="517"/>
            <ac:picMk id="6" creationId="{FDD7F37A-7B94-8089-08C7-61345928F061}"/>
          </ac:picMkLst>
        </pc:picChg>
        <pc:picChg chg="add mod modCrop">
          <ac:chgData name="Amy Scoins (staff)" userId="a968deba-444f-4c9a-a272-c3c70a542d0b" providerId="ADAL" clId="{14B215EA-2EB0-41E0-929A-5D1D9ED077BC}" dt="2022-11-18T15:29:37.877" v="1470" actId="1076"/>
          <ac:picMkLst>
            <pc:docMk/>
            <pc:sldMk cId="2379953625" sldId="517"/>
            <ac:picMk id="7" creationId="{59D7923B-083F-C567-38EB-D02F8E0F72E4}"/>
          </ac:picMkLst>
        </pc:picChg>
        <pc:picChg chg="add del mod">
          <ac:chgData name="Amy Scoins (staff)" userId="a968deba-444f-4c9a-a272-c3c70a542d0b" providerId="ADAL" clId="{14B215EA-2EB0-41E0-929A-5D1D9ED077BC}" dt="2022-11-18T11:55:11.226" v="457" actId="478"/>
          <ac:picMkLst>
            <pc:docMk/>
            <pc:sldMk cId="2379953625" sldId="517"/>
            <ac:picMk id="1026" creationId="{66E0DB53-45EC-BAE0-1215-90CD857C2A39}"/>
          </ac:picMkLst>
        </pc:picChg>
      </pc:sldChg>
      <pc:sldChg chg="addSp delSp modSp new mod">
        <pc:chgData name="Amy Scoins (staff)" userId="a968deba-444f-4c9a-a272-c3c70a542d0b" providerId="ADAL" clId="{14B215EA-2EB0-41E0-929A-5D1D9ED077BC}" dt="2022-11-18T16:32:59.908" v="2027" actId="20577"/>
        <pc:sldMkLst>
          <pc:docMk/>
          <pc:sldMk cId="294899877" sldId="518"/>
        </pc:sldMkLst>
        <pc:spChg chg="mod">
          <ac:chgData name="Amy Scoins (staff)" userId="a968deba-444f-4c9a-a272-c3c70a542d0b" providerId="ADAL" clId="{14B215EA-2EB0-41E0-929A-5D1D9ED077BC}" dt="2022-11-18T13:51:43.404" v="788" actId="20577"/>
          <ac:spMkLst>
            <pc:docMk/>
            <pc:sldMk cId="294899877" sldId="518"/>
            <ac:spMk id="2" creationId="{8AC6AE07-086E-8D03-0489-42FA8ECBDF44}"/>
          </ac:spMkLst>
        </pc:spChg>
        <pc:spChg chg="add mod">
          <ac:chgData name="Amy Scoins (staff)" userId="a968deba-444f-4c9a-a272-c3c70a542d0b" providerId="ADAL" clId="{14B215EA-2EB0-41E0-929A-5D1D9ED077BC}" dt="2022-11-18T16:32:59.908" v="2027" actId="20577"/>
          <ac:spMkLst>
            <pc:docMk/>
            <pc:sldMk cId="294899877" sldId="518"/>
            <ac:spMk id="4" creationId="{4F052579-EE71-9B21-C892-674C212BF6A4}"/>
          </ac:spMkLst>
        </pc:spChg>
        <pc:picChg chg="add del mod">
          <ac:chgData name="Amy Scoins (staff)" userId="a968deba-444f-4c9a-a272-c3c70a542d0b" providerId="ADAL" clId="{14B215EA-2EB0-41E0-929A-5D1D9ED077BC}" dt="2022-11-18T13:41:17.534" v="730" actId="21"/>
          <ac:picMkLst>
            <pc:docMk/>
            <pc:sldMk cId="294899877" sldId="518"/>
            <ac:picMk id="5" creationId="{54DDD442-EABC-C718-DB6E-3D9CCDCF50A7}"/>
          </ac:picMkLst>
        </pc:picChg>
        <pc:picChg chg="add del mod">
          <ac:chgData name="Amy Scoins (staff)" userId="a968deba-444f-4c9a-a272-c3c70a542d0b" providerId="ADAL" clId="{14B215EA-2EB0-41E0-929A-5D1D9ED077BC}" dt="2022-11-18T13:52:18.184" v="801" actId="478"/>
          <ac:picMkLst>
            <pc:docMk/>
            <pc:sldMk cId="294899877" sldId="518"/>
            <ac:picMk id="6" creationId="{64227A9C-8E9F-C2DF-64FB-168920661CAA}"/>
          </ac:picMkLst>
        </pc:picChg>
      </pc:sldChg>
      <pc:sldChg chg="modSp new del mod">
        <pc:chgData name="Amy Scoins (staff)" userId="a968deba-444f-4c9a-a272-c3c70a542d0b" providerId="ADAL" clId="{14B215EA-2EB0-41E0-929A-5D1D9ED077BC}" dt="2022-11-18T14:42:18.089" v="976" actId="2696"/>
        <pc:sldMkLst>
          <pc:docMk/>
          <pc:sldMk cId="3881921604" sldId="519"/>
        </pc:sldMkLst>
        <pc:spChg chg="mod">
          <ac:chgData name="Amy Scoins (staff)" userId="a968deba-444f-4c9a-a272-c3c70a542d0b" providerId="ADAL" clId="{14B215EA-2EB0-41E0-929A-5D1D9ED077BC}" dt="2022-11-18T13:51:39.221" v="787" actId="5793"/>
          <ac:spMkLst>
            <pc:docMk/>
            <pc:sldMk cId="3881921604" sldId="519"/>
            <ac:spMk id="2" creationId="{F131198B-0292-491C-9E29-D2766FE9F6B4}"/>
          </ac:spMkLst>
        </pc:spChg>
      </pc:sldChg>
      <pc:sldChg chg="addSp modSp new mod">
        <pc:chgData name="Amy Scoins (staff)" userId="a968deba-444f-4c9a-a272-c3c70a542d0b" providerId="ADAL" clId="{14B215EA-2EB0-41E0-929A-5D1D9ED077BC}" dt="2022-11-18T16:29:18.963" v="2025" actId="1076"/>
        <pc:sldMkLst>
          <pc:docMk/>
          <pc:sldMk cId="3512288552" sldId="520"/>
        </pc:sldMkLst>
        <pc:spChg chg="mod">
          <ac:chgData name="Amy Scoins (staff)" userId="a968deba-444f-4c9a-a272-c3c70a542d0b" providerId="ADAL" clId="{14B215EA-2EB0-41E0-929A-5D1D9ED077BC}" dt="2022-11-18T11:41:17.145" v="182" actId="20577"/>
          <ac:spMkLst>
            <pc:docMk/>
            <pc:sldMk cId="3512288552" sldId="520"/>
            <ac:spMk id="2" creationId="{3DEE127F-B57A-0B74-E2A9-A411C47FF75F}"/>
          </ac:spMkLst>
        </pc:spChg>
        <pc:spChg chg="add mod">
          <ac:chgData name="Amy Scoins (staff)" userId="a968deba-444f-4c9a-a272-c3c70a542d0b" providerId="ADAL" clId="{14B215EA-2EB0-41E0-929A-5D1D9ED077BC}" dt="2022-11-18T16:29:18.963" v="2025" actId="1076"/>
          <ac:spMkLst>
            <pc:docMk/>
            <pc:sldMk cId="3512288552" sldId="520"/>
            <ac:spMk id="3" creationId="{7C6EE36E-7BC1-BA77-82AC-EBF11D394978}"/>
          </ac:spMkLst>
        </pc:spChg>
      </pc:sldChg>
      <pc:sldChg chg="modSp add mod setBg">
        <pc:chgData name="Amy Scoins (staff)" userId="a968deba-444f-4c9a-a272-c3c70a542d0b" providerId="ADAL" clId="{14B215EA-2EB0-41E0-929A-5D1D9ED077BC}" dt="2022-11-18T15:30:00.650" v="1471" actId="1076"/>
        <pc:sldMkLst>
          <pc:docMk/>
          <pc:sldMk cId="4149717332" sldId="726"/>
        </pc:sldMkLst>
        <pc:spChg chg="mod">
          <ac:chgData name="Amy Scoins (staff)" userId="a968deba-444f-4c9a-a272-c3c70a542d0b" providerId="ADAL" clId="{14B215EA-2EB0-41E0-929A-5D1D9ED077BC}" dt="2022-11-18T15:30:00.650" v="1471" actId="1076"/>
          <ac:spMkLst>
            <pc:docMk/>
            <pc:sldMk cId="4149717332" sldId="726"/>
            <ac:spMk id="3" creationId="{B650D8E5-DF19-452E-8658-0EB99A0D6BB8}"/>
          </ac:spMkLst>
        </pc:spChg>
      </pc:sldChg>
      <pc:sldChg chg="modSp add mod">
        <pc:chgData name="Amy Scoins (staff)" userId="a968deba-444f-4c9a-a272-c3c70a542d0b" providerId="ADAL" clId="{14B215EA-2EB0-41E0-929A-5D1D9ED077BC}" dt="2022-11-18T11:45:59.229" v="198" actId="20577"/>
        <pc:sldMkLst>
          <pc:docMk/>
          <pc:sldMk cId="3453035157" sldId="741"/>
        </pc:sldMkLst>
        <pc:spChg chg="mod">
          <ac:chgData name="Amy Scoins (staff)" userId="a968deba-444f-4c9a-a272-c3c70a542d0b" providerId="ADAL" clId="{14B215EA-2EB0-41E0-929A-5D1D9ED077BC}" dt="2022-11-18T11:45:59.229" v="198" actId="20577"/>
          <ac:spMkLst>
            <pc:docMk/>
            <pc:sldMk cId="3453035157" sldId="741"/>
            <ac:spMk id="11" creationId="{856D2F60-85FA-489E-BC77-EC086ACE4408}"/>
          </ac:spMkLst>
        </pc:spChg>
      </pc:sldChg>
      <pc:sldChg chg="addSp modSp new mod">
        <pc:chgData name="Amy Scoins (staff)" userId="a968deba-444f-4c9a-a272-c3c70a542d0b" providerId="ADAL" clId="{14B215EA-2EB0-41E0-929A-5D1D9ED077BC}" dt="2022-11-18T14:36:06.886" v="975" actId="20577"/>
        <pc:sldMkLst>
          <pc:docMk/>
          <pc:sldMk cId="280154313" sldId="742"/>
        </pc:sldMkLst>
        <pc:spChg chg="mod">
          <ac:chgData name="Amy Scoins (staff)" userId="a968deba-444f-4c9a-a272-c3c70a542d0b" providerId="ADAL" clId="{14B215EA-2EB0-41E0-929A-5D1D9ED077BC}" dt="2022-11-18T14:35:19.856" v="963"/>
          <ac:spMkLst>
            <pc:docMk/>
            <pc:sldMk cId="280154313" sldId="742"/>
            <ac:spMk id="2" creationId="{9F074D16-F5F0-A0EB-D5D5-AA551D05530A}"/>
          </ac:spMkLst>
        </pc:spChg>
        <pc:spChg chg="add mod">
          <ac:chgData name="Amy Scoins (staff)" userId="a968deba-444f-4c9a-a272-c3c70a542d0b" providerId="ADAL" clId="{14B215EA-2EB0-41E0-929A-5D1D9ED077BC}" dt="2022-11-18T14:36:06.886" v="975" actId="20577"/>
          <ac:spMkLst>
            <pc:docMk/>
            <pc:sldMk cId="280154313" sldId="742"/>
            <ac:spMk id="4" creationId="{891E098C-2860-F9DA-E7BE-5DC50DD88F83}"/>
          </ac:spMkLst>
        </pc:spChg>
        <pc:spChg chg="add mod">
          <ac:chgData name="Amy Scoins (staff)" userId="a968deba-444f-4c9a-a272-c3c70a542d0b" providerId="ADAL" clId="{14B215EA-2EB0-41E0-929A-5D1D9ED077BC}" dt="2022-11-18T14:36:02.865" v="969" actId="20577"/>
          <ac:spMkLst>
            <pc:docMk/>
            <pc:sldMk cId="280154313" sldId="742"/>
            <ac:spMk id="6" creationId="{C1DCE161-6E3E-6E14-A3DB-E2ADB7F6D5C3}"/>
          </ac:spMkLst>
        </pc:spChg>
        <pc:picChg chg="add mod">
          <ac:chgData name="Amy Scoins (staff)" userId="a968deba-444f-4c9a-a272-c3c70a542d0b" providerId="ADAL" clId="{14B215EA-2EB0-41E0-929A-5D1D9ED077BC}" dt="2022-11-18T13:54:15.606" v="849" actId="1076"/>
          <ac:picMkLst>
            <pc:docMk/>
            <pc:sldMk cId="280154313" sldId="742"/>
            <ac:picMk id="3" creationId="{F42ED190-68FA-C32A-B013-0E9B0C53E3D6}"/>
          </ac:picMkLst>
        </pc:picChg>
        <pc:picChg chg="mod modCrop">
          <ac:chgData name="Amy Scoins (staff)" userId="a968deba-444f-4c9a-a272-c3c70a542d0b" providerId="ADAL" clId="{14B215EA-2EB0-41E0-929A-5D1D9ED077BC}" dt="2022-11-18T14:34:30.009" v="928" actId="14100"/>
          <ac:picMkLst>
            <pc:docMk/>
            <pc:sldMk cId="280154313" sldId="742"/>
            <ac:picMk id="5" creationId="{FD53671E-E587-CC39-449A-6EA9659595A9}"/>
          </ac:picMkLst>
        </pc:picChg>
      </pc:sldChg>
      <pc:sldChg chg="addSp modSp new mod modNotesTx">
        <pc:chgData name="Amy Scoins (staff)" userId="a968deba-444f-4c9a-a272-c3c70a542d0b" providerId="ADAL" clId="{14B215EA-2EB0-41E0-929A-5D1D9ED077BC}" dt="2022-11-21T13:58:21.707" v="2157" actId="1076"/>
        <pc:sldMkLst>
          <pc:docMk/>
          <pc:sldMk cId="3457454309" sldId="743"/>
        </pc:sldMkLst>
        <pc:spChg chg="mod">
          <ac:chgData name="Amy Scoins (staff)" userId="a968deba-444f-4c9a-a272-c3c70a542d0b" providerId="ADAL" clId="{14B215EA-2EB0-41E0-929A-5D1D9ED077BC}" dt="2022-11-18T14:00:03.370" v="916" actId="20577"/>
          <ac:spMkLst>
            <pc:docMk/>
            <pc:sldMk cId="3457454309" sldId="743"/>
            <ac:spMk id="2" creationId="{A764A902-BF23-99F4-9EE4-BCE3DBAB255E}"/>
          </ac:spMkLst>
        </pc:spChg>
        <pc:picChg chg="add mod">
          <ac:chgData name="Amy Scoins (staff)" userId="a968deba-444f-4c9a-a272-c3c70a542d0b" providerId="ADAL" clId="{14B215EA-2EB0-41E0-929A-5D1D9ED077BC}" dt="2022-11-18T14:09:02.823" v="922" actId="14100"/>
          <ac:picMkLst>
            <pc:docMk/>
            <pc:sldMk cId="3457454309" sldId="743"/>
            <ac:picMk id="4" creationId="{CB33F8EE-393C-E4EE-8B55-9746BFA804FD}"/>
          </ac:picMkLst>
        </pc:picChg>
        <pc:picChg chg="add mod">
          <ac:chgData name="Amy Scoins (staff)" userId="a968deba-444f-4c9a-a272-c3c70a542d0b" providerId="ADAL" clId="{14B215EA-2EB0-41E0-929A-5D1D9ED077BC}" dt="2022-11-21T13:58:21.707" v="2157" actId="1076"/>
          <ac:picMkLst>
            <pc:docMk/>
            <pc:sldMk cId="3457454309" sldId="743"/>
            <ac:picMk id="2050" creationId="{06444A0E-749A-FA2A-668D-92C38F2025F9}"/>
          </ac:picMkLst>
        </pc:picChg>
      </pc:sldChg>
      <pc:sldChg chg="addSp modSp new mod modNotesTx">
        <pc:chgData name="Amy Scoins (staff)" userId="a968deba-444f-4c9a-a272-c3c70a542d0b" providerId="ADAL" clId="{14B215EA-2EB0-41E0-929A-5D1D9ED077BC}" dt="2022-11-21T14:00:22.512" v="2217" actId="20577"/>
        <pc:sldMkLst>
          <pc:docMk/>
          <pc:sldMk cId="2782376152" sldId="744"/>
        </pc:sldMkLst>
        <pc:spChg chg="mod">
          <ac:chgData name="Amy Scoins (staff)" userId="a968deba-444f-4c9a-a272-c3c70a542d0b" providerId="ADAL" clId="{14B215EA-2EB0-41E0-929A-5D1D9ED077BC}" dt="2022-11-18T15:57:35.480" v="1673" actId="27636"/>
          <ac:spMkLst>
            <pc:docMk/>
            <pc:sldMk cId="2782376152" sldId="744"/>
            <ac:spMk id="2" creationId="{D7901E1F-34A7-A286-5A54-2C521BC12751}"/>
          </ac:spMkLst>
        </pc:spChg>
        <pc:spChg chg="add mod">
          <ac:chgData name="Amy Scoins (staff)" userId="a968deba-444f-4c9a-a272-c3c70a542d0b" providerId="ADAL" clId="{14B215EA-2EB0-41E0-929A-5D1D9ED077BC}" dt="2022-11-21T13:59:40.945" v="2207" actId="20577"/>
          <ac:spMkLst>
            <pc:docMk/>
            <pc:sldMk cId="2782376152" sldId="744"/>
            <ac:spMk id="3" creationId="{CDCF2DCE-3F31-E224-ECEE-3915879A242A}"/>
          </ac:spMkLst>
        </pc:spChg>
      </pc:sldChg>
      <pc:sldMasterChg chg="delSldLayout">
        <pc:chgData name="Amy Scoins (staff)" userId="a968deba-444f-4c9a-a272-c3c70a542d0b" providerId="ADAL" clId="{14B215EA-2EB0-41E0-929A-5D1D9ED077BC}" dt="2022-11-18T11:40:22.579" v="150" actId="47"/>
        <pc:sldMasterMkLst>
          <pc:docMk/>
          <pc:sldMasterMk cId="346649141" sldId="2147483648"/>
        </pc:sldMasterMkLst>
        <pc:sldLayoutChg chg="del">
          <pc:chgData name="Amy Scoins (staff)" userId="a968deba-444f-4c9a-a272-c3c70a542d0b" providerId="ADAL" clId="{14B215EA-2EB0-41E0-929A-5D1D9ED077BC}" dt="2022-11-18T11:40:22.579" v="150" actId="47"/>
          <pc:sldLayoutMkLst>
            <pc:docMk/>
            <pc:sldMasterMk cId="346649141" sldId="2147483648"/>
            <pc:sldLayoutMk cId="3526212998" sldId="2147483669"/>
          </pc:sldLayoutMkLst>
        </pc:sldLayoutChg>
      </pc:sldMasterChg>
      <pc:sldMasterChg chg="delSldLayout">
        <pc:chgData name="Amy Scoins (staff)" userId="a968deba-444f-4c9a-a272-c3c70a542d0b" providerId="ADAL" clId="{14B215EA-2EB0-41E0-929A-5D1D9ED077BC}" dt="2022-11-18T15:09:29.901" v="1380" actId="2696"/>
        <pc:sldMasterMkLst>
          <pc:docMk/>
          <pc:sldMasterMk cId="1090982620" sldId="2147483670"/>
        </pc:sldMasterMkLst>
        <pc:sldLayoutChg chg="del">
          <pc:chgData name="Amy Scoins (staff)" userId="a968deba-444f-4c9a-a272-c3c70a542d0b" providerId="ADAL" clId="{14B215EA-2EB0-41E0-929A-5D1D9ED077BC}" dt="2022-11-18T15:09:29.901" v="1380" actId="2696"/>
          <pc:sldLayoutMkLst>
            <pc:docMk/>
            <pc:sldMasterMk cId="1090982620" sldId="2147483670"/>
            <pc:sldLayoutMk cId="391625675" sldId="2147483671"/>
          </pc:sldLayoutMkLst>
        </pc:sldLayoutChg>
      </pc:sldMasterChg>
    </pc:docChg>
  </pc:docChgLst>
  <pc:docChgLst>
    <pc:chgData name="Amy Scoins (staff)" userId="S::amy.scoins@nottingham.ac.uk::a968deba-444f-4c9a-a272-c3c70a542d0b" providerId="AD" clId="Web-{A2235892-1A1A-187B-B5B6-2FF0D2FA5D75}"/>
    <pc:docChg chg="modSld">
      <pc:chgData name="Amy Scoins (staff)" userId="S::amy.scoins@nottingham.ac.uk::a968deba-444f-4c9a-a272-c3c70a542d0b" providerId="AD" clId="Web-{A2235892-1A1A-187B-B5B6-2FF0D2FA5D75}" dt="2022-11-18T14:33:12.028" v="3" actId="14100"/>
      <pc:docMkLst>
        <pc:docMk/>
      </pc:docMkLst>
      <pc:sldChg chg="addSp modSp">
        <pc:chgData name="Amy Scoins (staff)" userId="S::amy.scoins@nottingham.ac.uk::a968deba-444f-4c9a-a272-c3c70a542d0b" providerId="AD" clId="Web-{A2235892-1A1A-187B-B5B6-2FF0D2FA5D75}" dt="2022-11-18T14:33:12.028" v="3" actId="14100"/>
        <pc:sldMkLst>
          <pc:docMk/>
          <pc:sldMk cId="280154313" sldId="742"/>
        </pc:sldMkLst>
        <pc:picChg chg="mod">
          <ac:chgData name="Amy Scoins (staff)" userId="S::amy.scoins@nottingham.ac.uk::a968deba-444f-4c9a-a272-c3c70a542d0b" providerId="AD" clId="Web-{A2235892-1A1A-187B-B5B6-2FF0D2FA5D75}" dt="2022-11-18T14:33:12.028" v="3" actId="14100"/>
          <ac:picMkLst>
            <pc:docMk/>
            <pc:sldMk cId="280154313" sldId="742"/>
            <ac:picMk id="3" creationId="{F42ED190-68FA-C32A-B013-0E9B0C53E3D6}"/>
          </ac:picMkLst>
        </pc:picChg>
        <pc:picChg chg="add mod">
          <ac:chgData name="Amy Scoins (staff)" userId="S::amy.scoins@nottingham.ac.uk::a968deba-444f-4c9a-a272-c3c70a542d0b" providerId="AD" clId="Web-{A2235892-1A1A-187B-B5B6-2FF0D2FA5D75}" dt="2022-11-18T14:33:08.700" v="2" actId="1076"/>
          <ac:picMkLst>
            <pc:docMk/>
            <pc:sldMk cId="280154313" sldId="742"/>
            <ac:picMk id="5" creationId="{FD53671E-E587-CC39-449A-6EA9659595A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wzgjs\Documents\Book1%20(Recovered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>
                <a:latin typeface="+mj-lt"/>
              </a:rPr>
              <a:t>Historic</a:t>
            </a:r>
            <a:r>
              <a:rPr lang="en-GB" baseline="0" dirty="0">
                <a:latin typeface="+mj-lt"/>
              </a:rPr>
              <a:t> and projected energy costs</a:t>
            </a:r>
            <a:endParaRPr lang="en-GB" dirty="0">
              <a:latin typeface="+mj-lt"/>
            </a:endParaRPr>
          </a:p>
        </c:rich>
      </c:tx>
      <c:layout>
        <c:manualLayout>
          <c:xMode val="edge"/>
          <c:yMode val="edge"/>
          <c:x val="0.29527043524556218"/>
          <c:y val="3.57496460222057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27474364374087"/>
          <c:y val="0.11000936348996387"/>
          <c:w val="0.73779459058330132"/>
          <c:h val="0.788416778439067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F6-4744-8D91-887B98B77B1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F6-4744-8D91-887B98B77B1A}"/>
              </c:ext>
            </c:extLst>
          </c:dPt>
          <c:cat>
            <c:strRef>
              <c:f>Sheet1!$E$20:$J$20</c:f>
              <c:strCache>
                <c:ptCount val="6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</c:strCache>
            </c:strRef>
          </c:cat>
          <c:val>
            <c:numRef>
              <c:f>Sheet1!$E$21:$J$21</c:f>
              <c:numCache>
                <c:formatCode>_("£"* #,##0_);_("£"* \(#,##0\);_("£"* "-"_);_(@_)</c:formatCode>
                <c:ptCount val="6"/>
                <c:pt idx="0">
                  <c:v>12007861</c:v>
                </c:pt>
                <c:pt idx="1">
                  <c:v>11975099</c:v>
                </c:pt>
                <c:pt idx="2">
                  <c:v>13693066</c:v>
                </c:pt>
                <c:pt idx="3">
                  <c:v>18054568</c:v>
                </c:pt>
                <c:pt idx="4">
                  <c:v>24790000</c:v>
                </c:pt>
                <c:pt idx="5">
                  <c:v>45600000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F6-4744-8D91-887B98B77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7103448"/>
        <c:axId val="357104104"/>
      </c:barChart>
      <c:catAx>
        <c:axId val="357103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104104"/>
        <c:crosses val="autoZero"/>
        <c:auto val="1"/>
        <c:lblAlgn val="ctr"/>
        <c:lblOffset val="100"/>
        <c:noMultiLvlLbl val="0"/>
      </c:catAx>
      <c:valAx>
        <c:axId val="357104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£&quot;* #,##0_);_(&quot;£&quot;* \(#,##0\);_(&quot;£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103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B08732D1-0119-4424-ADB1-6A88624C9257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8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A0F026BA-B8A7-4B5A-A3B0-0B7D31088B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197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5" cy="49877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E3654FE6-3F31-4904-9137-AFF662B7D702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1"/>
            <a:ext cx="5447030" cy="3914239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2154"/>
            <a:ext cx="2950475" cy="498771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8771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7DB9E1F4-77C1-461E-ABFF-BFE7DD57AF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5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84AD9-1202-424F-8F1E-1DE5EBE3F39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AF5A3-63BC-4A87-859D-8ED86BB4B4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570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62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191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carbon reduction targets</a:t>
            </a:r>
          </a:p>
          <a:p>
            <a:pPr>
              <a:lnSpc>
                <a:spcPct val="80000"/>
              </a:lnSpc>
            </a:pPr>
            <a:r>
              <a:rPr lang="en-GB" altLang="en-US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satisfaction </a:t>
            </a:r>
          </a:p>
          <a:p>
            <a:pPr>
              <a:lnSpc>
                <a:spcPct val="80000"/>
              </a:lnSpc>
            </a:pPr>
            <a:r>
              <a:rPr lang="en-GB" altLang="en-US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energy cost</a:t>
            </a:r>
          </a:p>
          <a:p>
            <a:pPr>
              <a:lnSpc>
                <a:spcPct val="80000"/>
              </a:lnSpc>
            </a:pPr>
            <a:r>
              <a:rPr lang="en-GB" altLang="en-US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Efficiency</a:t>
            </a:r>
          </a:p>
          <a:p>
            <a:pPr>
              <a:lnSpc>
                <a:spcPct val="80000"/>
              </a:lnSpc>
            </a:pPr>
            <a:r>
              <a:rPr lang="en-GB" altLang="en-US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resilience of energy systems </a:t>
            </a:r>
          </a:p>
          <a:p>
            <a:endParaRPr lang="en-GB" altLang="en-US" dirty="0" smtClean="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4588" indent="-228600">
              <a:defRPr sz="2400" b="1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1788" indent="-228600">
              <a:defRPr sz="2400" b="1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60575" indent="-228600">
              <a:defRPr sz="2400" b="1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6589D98-3B50-4FE7-9501-9073C1F39E65}" type="slidenum">
              <a:rPr lang="en-US" altLang="en-US" sz="1200" b="0" baseline="0" smtClean="0"/>
              <a:pPr/>
              <a:t>14</a:t>
            </a:fld>
            <a:endParaRPr lang="en-US" altLang="en-US" sz="1200" b="0" baseline="0" smtClean="0"/>
          </a:p>
        </p:txBody>
      </p:sp>
    </p:spTree>
    <p:extLst>
      <p:ext uri="{BB962C8B-B14F-4D97-AF65-F5344CB8AC3E}">
        <p14:creationId xmlns:p14="http://schemas.microsoft.com/office/powerpoint/2010/main" val="249542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9E1F4-77C1-461E-ABFF-BFE7DD57AF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34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5825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Nottingham population is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331,000 which makes Nottingham University around 12.5% of population equivalent.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stats: https://www.nottingham.ac.uk/ppsc/student-statistics/student-statistics-2019-20.aspx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2661F-B130-423D-A7D1-9C6D55610FBE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54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17">
              <a:defRPr/>
            </a:pPr>
            <a:r>
              <a:rPr lang="en-GB" dirty="0"/>
              <a:t>Plus sites</a:t>
            </a:r>
            <a:r>
              <a:rPr lang="en-GB" baseline="0" dirty="0"/>
              <a:t> at QMC med school, City Hospital and Royal Derby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793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oldest building built on the University land is Hugh Stewart House, built in 1792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own 543 hectares of real estate in the UK (which is three times bigger than Monaco and 8.5 times the size of Disneyland Florida)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 a cave (Nottingham Rock), Beeston Clock Tower, forests at Diamond Woods (Sutton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Bonington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Beeston Fields (Beeston) and Bunny Park</a:t>
            </a:r>
          </a:p>
          <a:p>
            <a:endParaRPr lang="en-GB" sz="1200" dirty="0"/>
          </a:p>
          <a:p>
            <a:r>
              <a:rPr lang="en-GB" sz="1200" dirty="0"/>
              <a:t>4000+  Halls of Residence bed spaces</a:t>
            </a:r>
          </a:p>
          <a:p>
            <a:r>
              <a:rPr lang="en-GB" sz="1200" dirty="0"/>
              <a:t>200+ other residences</a:t>
            </a:r>
          </a:p>
          <a:p>
            <a:r>
              <a:rPr lang="en-GB" sz="1200" dirty="0"/>
              <a:t>Shops</a:t>
            </a:r>
          </a:p>
          <a:p>
            <a:r>
              <a:rPr lang="en-GB" sz="1200" dirty="0"/>
              <a:t>Libraries</a:t>
            </a:r>
          </a:p>
          <a:p>
            <a:r>
              <a:rPr lang="en-GB" sz="1200" dirty="0"/>
              <a:t>GP, Pharmacy, Counselling </a:t>
            </a:r>
          </a:p>
          <a:p>
            <a:r>
              <a:rPr lang="en-GB" sz="1200" dirty="0"/>
              <a:t>Art Gallery</a:t>
            </a:r>
          </a:p>
          <a:p>
            <a:r>
              <a:rPr lang="en-GB" sz="1200" dirty="0"/>
              <a:t>Recital Hall</a:t>
            </a:r>
          </a:p>
          <a:p>
            <a:r>
              <a:rPr lang="en-GB" sz="1200" dirty="0"/>
              <a:t>Hotel</a:t>
            </a:r>
          </a:p>
          <a:p>
            <a:r>
              <a:rPr lang="en-GB" sz="1200" dirty="0"/>
              <a:t>Restaurants</a:t>
            </a:r>
          </a:p>
          <a:p>
            <a:r>
              <a:rPr lang="en-GB" sz="1200" dirty="0"/>
              <a:t>Bars</a:t>
            </a:r>
          </a:p>
          <a:p>
            <a:r>
              <a:rPr lang="en-GB" sz="1200" dirty="0"/>
              <a:t>Sports Centre</a:t>
            </a:r>
          </a:p>
          <a:p>
            <a:r>
              <a:rPr lang="en-GB" sz="1200" dirty="0"/>
              <a:t>2 conference centres</a:t>
            </a:r>
          </a:p>
          <a:p>
            <a:r>
              <a:rPr lang="en-GB" sz="1200" dirty="0"/>
              <a:t>Lakes</a:t>
            </a:r>
          </a:p>
          <a:p>
            <a:r>
              <a:rPr lang="en-GB" sz="1200" dirty="0"/>
              <a:t>Rivers</a:t>
            </a:r>
          </a:p>
          <a:p>
            <a:r>
              <a:rPr lang="en-GB" sz="1200" dirty="0"/>
              <a:t>Farm</a:t>
            </a:r>
          </a:p>
          <a:p>
            <a:r>
              <a:rPr lang="en-GB" sz="1200" dirty="0"/>
              <a:t>Security services</a:t>
            </a:r>
          </a:p>
          <a:p>
            <a:r>
              <a:rPr lang="en-GB" sz="1200" dirty="0"/>
              <a:t>Waste Collection</a:t>
            </a:r>
          </a:p>
          <a:p>
            <a:r>
              <a:rPr lang="en-GB" sz="1200" dirty="0"/>
              <a:t>Highway network w/ </a:t>
            </a:r>
            <a:r>
              <a:rPr lang="en-GB" sz="1200" dirty="0" err="1"/>
              <a:t>streetlighting</a:t>
            </a:r>
            <a:endParaRPr lang="en-GB" sz="1200" dirty="0"/>
          </a:p>
          <a:p>
            <a:r>
              <a:rPr lang="en-GB" sz="1200" dirty="0"/>
              <a:t>3000+ car parking spaces</a:t>
            </a:r>
          </a:p>
          <a:p>
            <a:r>
              <a:rPr lang="en-GB" sz="1200" dirty="0"/>
              <a:t>Bus, tram and Cycle Hire Scheme</a:t>
            </a:r>
          </a:p>
          <a:p>
            <a:r>
              <a:rPr lang="en-GB" sz="1200" dirty="0"/>
              <a:t>Energy generation, heat and power networks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04667-F626-4227-A657-41D351ACA0E9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86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University Strategy was published in December 2019. It made explicit reference to the UN Sustainable Development Goals (SDGs) and sustainability</a:t>
            </a:r>
            <a:r>
              <a:rPr lang="en-GB" baseline="0" dirty="0"/>
              <a:t>. 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trike="noStrike" dirty="0"/>
              <a:t>“We will place a special emphasis on environmental sustainability, supporting the City of Nottingham’s desire to be a net zero carbon city by 2028 and working with partners in China and Malaysia. </a:t>
            </a:r>
            <a:r>
              <a:rPr lang="en-GB" dirty="0"/>
              <a:t>We will make an outstanding contribution to supporting the UN SDGs through our research and education, our engagement with partners and our behaviour on campus and in our communities.”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The SDGs are 17 interlinked global goals designed to be a blueprint to achieve a better and more sustainable future for all.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strike="noStrike" dirty="0"/>
              <a:t>The strategy means we’re committed to delivering against these </a:t>
            </a:r>
            <a:r>
              <a:rPr lang="en-GB" strike="noStrike" baseline="0" dirty="0"/>
              <a:t>goals in terms of:</a:t>
            </a:r>
          </a:p>
          <a:p>
            <a:endParaRPr lang="en-GB" strike="sngStrike" baseline="0" dirty="0"/>
          </a:p>
          <a:p>
            <a:pPr marL="166152" indent="-166152" defTabSz="886145">
              <a:buFont typeface="Arial" panose="020B0604020202020204" pitchFamily="34" charset="0"/>
              <a:buChar char="•"/>
            </a:pPr>
            <a:r>
              <a:rPr lang="en-GB" strike="noStrike" baseline="0" dirty="0"/>
              <a:t>Research and knowledge exchange </a:t>
            </a:r>
          </a:p>
          <a:p>
            <a:pPr marL="166152" indent="-166152" defTabSz="886145">
              <a:buFont typeface="Arial" panose="020B0604020202020204" pitchFamily="34" charset="0"/>
              <a:buChar char="•"/>
            </a:pPr>
            <a:r>
              <a:rPr lang="en-GB" strike="noStrike" baseline="0" dirty="0"/>
              <a:t>Teaching and learning, </a:t>
            </a:r>
          </a:p>
          <a:p>
            <a:pPr marL="166152" indent="-166152" defTabSz="886145">
              <a:buFont typeface="Arial" panose="020B0604020202020204" pitchFamily="34" charset="0"/>
              <a:buChar char="•"/>
            </a:pPr>
            <a:r>
              <a:rPr lang="en-GB" strike="noStrike" baseline="0" dirty="0"/>
              <a:t>How we operate – how are campus are designed, built and run</a:t>
            </a:r>
            <a:endParaRPr lang="en-GB" strike="noStrike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880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made significant progress in driving the environmental agenda in the past decade and have been developing our response to the climate crisis.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some of the things we have achieved.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Sustainability Strategic Delivery Plan – sets out our priorities to deliver against the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strategy.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plan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Sustainability Engagement Plan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Biodiversity Action Plan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“Locking in the benefits of lockdown” action plan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CMP – road 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9E1F4-77C1-461E-ABFF-BFE7DD57AF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590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made significant progress in driving the environmental agenda in the past decade and have been developing our response to the climate crisis.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some of the things we have achieved.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Sustainability Strategic Delivery Plan – sets out our priorities to deliver against the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strategy.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plan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Sustainability Engagement Plan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Biodiversity Action Plan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“Locking in the benefits of lockdown” action plan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CMP – road </a:t>
            </a:r>
          </a:p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9E1F4-77C1-461E-ABFF-BFE7DD57AF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9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71513" lvl="1" indent="-214313" defTabSz="533400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17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nottingham.ac.uk/imagebank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nottingham.ac.uk/imagebank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nottingham.ac.uk/imagebank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nottingham.ac.uk/imagebank" TargetMode="Externa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/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300" y="1742900"/>
            <a:ext cx="53594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98" y="4161275"/>
            <a:ext cx="5359206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396000" y="729000"/>
            <a:ext cx="540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4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158AD-9C79-3747-7764-782AC17A3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A12FB-9E92-7054-BF41-E2C445602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7873C-9E9F-C0DB-AE5E-B61613D76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0619-D170-48E7-B25D-293F3BFD294D}" type="datetime4">
              <a:rPr lang="en-GB" smtClean="0"/>
              <a:t>07 July 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1416B-626E-5D2F-9B9D-756030B7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Name,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C785-C698-260C-7B0A-BCCFDC22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6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7" y="6356352"/>
            <a:ext cx="1412924" cy="365125"/>
          </a:xfrm>
        </p:spPr>
        <p:txBody>
          <a:bodyPr/>
          <a:lstStyle/>
          <a:p>
            <a:pPr defTabSz="685800">
              <a:defRPr/>
            </a:pPr>
            <a:fld id="{285EAF73-EE3C-41B7-AE89-4A15C844158B}" type="datetime4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 July 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8" y="6356352"/>
            <a:ext cx="2908107" cy="365125"/>
          </a:xfrm>
        </p:spPr>
        <p:txBody>
          <a:bodyPr/>
          <a:lstStyle/>
          <a:p>
            <a:pPr defTabSz="685800">
              <a:defRPr/>
            </a:pPr>
            <a:fld id="{CBBF530E-1875-46E6-901C-76683197A1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2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5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722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cover slide options.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2309C-2C73-D748-AA1B-AB05B98A64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E00DA-F948-9449-B3A1-D7A1FAA0F09F}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Add a partner logo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4CE4322B-60FD-4247-98CC-5B3D3101F0D7}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64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B6D91D-08CC-8B40-9A20-FA4118102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D62B56-9FE8-D94E-A6EA-EC6A8F1694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4145508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E0A4753-72CA-6241-85A5-FA5F9E40D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C60C8-55FD-084A-BE95-B2E766446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1658613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BD7A035-88C0-B640-91D8-3B73C22448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D1AC89-727B-C049-9CD3-8F38C0F22C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9BE0EF-B1BD-4F49-A571-A9C3B39F7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EF5119-3C31-2042-9116-20C98F254CA9}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Add a partner logo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7715FAF-431F-0947-BA32-CCCAE21D6FF6}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52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1B442-D23E-CA47-8B99-3C2A297A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8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8598A-E89A-584D-B315-0C3A8BB5D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81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B13D2-2048-3D42-80F2-F73F24035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89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</a:extLst>
          </p:cNvPr>
          <p:cNvSpPr/>
          <p:nvPr userDrawn="1"/>
        </p:nvSpPr>
        <p:spPr>
          <a:xfrm>
            <a:off x="-2691741" y="4585363"/>
            <a:ext cx="2272637" cy="22726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EC0D016C-1275-924C-98DB-B9930CE6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EDAE64E-B17E-C94F-B25E-49BD42E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849A843-67F9-4A42-88AB-E569AB1B46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52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Cli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/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6000" y="1742900"/>
            <a:ext cx="54000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396099" y="4161275"/>
            <a:ext cx="5399803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396000" y="729000"/>
            <a:ext cx="540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85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examples as well as different elements. Copy and paste these items onto this page.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B2A1E1DF-F3DC-FF43-B4BE-16D7BEF3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AA0A411-DB94-FC40-85F3-F17777FB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F3C1752-919C-2C4A-85B7-2982AD8BE6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5860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7851B81-1328-7543-96B8-61F01F01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7AF8C98-EFFB-8444-A615-B4920C89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05096E2-BE7E-2745-BEDA-2FE7CA4B2C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294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729FF4B-AE88-DA4F-A14E-D6CE4E63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1CD28ED-14F1-B44C-B470-1D224D8D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7F950BD-F6BF-E946-BF59-9996741B7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851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43D5D473-8F2B-CC49-956D-E22C1820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55CF14C-1036-8240-A4D6-88C76B53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B57574F-AFAA-7C43-8707-E5A503FC4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9744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Quote text goes here – Georgia 40pt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0E20FF6-087C-254D-B377-87B46F30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6250FB6-DFDE-CC4E-BD54-E44B31D1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E546460-2F3C-B743-ACBE-47CE198D33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8918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A486383-7D66-0D46-B7B2-852429AE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05C388A-4F4A-D046-A14C-1966CD50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1B3FD81-10DD-0342-9AA1-E2491DE801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1230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E8FE9F4-4522-2A4A-9C2C-E14E46615C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2114" y="3806825"/>
            <a:ext cx="3041886" cy="30511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B8BEFA4-C2B9-BD42-A0A5-04F3692367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53231" y="3806825"/>
            <a:ext cx="3041886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8429D8B-070F-B34C-94B7-DEF1C90FAA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solidFill>
                  <a:schemeClr val="tx1"/>
                </a:solidFill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082" y="3999041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4" name="Date Placeholder 2">
            <a:extLst>
              <a:ext uri="{FF2B5EF4-FFF2-40B4-BE49-F238E27FC236}">
                <a16:creationId xmlns:a16="http://schemas.microsoft.com/office/drawing/2014/main" id="{2987AD34-27BC-A940-9D49-9B42BCBE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BEACFBAF-3C16-9442-B6F6-4613A5B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E8A77961-1C22-C74B-9FA8-22E6A417D9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788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944C8EB-D3E3-3B4F-9FC5-E6B185D2F5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9117" y="3806825"/>
            <a:ext cx="6096000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563FF-1797-7C47-B195-3DD52F253B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solidFill>
                  <a:schemeClr val="tx1"/>
                </a:solidFill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F5E29404-E355-8C40-B064-5EED9D50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DDCE267-4A5F-E145-8792-06BF1259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880FF51-74C3-C140-A39F-F630B14480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2402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8C5D4842-7C0F-EC46-A474-5DF0CEC9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07 July 2023</a:t>
            </a:fld>
            <a:endParaRPr lang="en-GB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4666CE4-75BF-B34F-8276-FC5F1A57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FAD10673-0692-CB4F-8CF7-113E837416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099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78D9FEA-DB2B-6A45-97A4-F6B0D4E2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8816193-F97B-4A43-B903-C799F573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E47A69B-7B76-B441-995B-5AF4213423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499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7000">
                <a:schemeClr val="accent4"/>
              </a:gs>
              <a:gs pos="7000">
                <a:schemeClr val="accent4"/>
              </a:gs>
              <a:gs pos="63000">
                <a:schemeClr val="accent2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0" y="0"/>
            <a:ext cx="12190412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20940" t="-1372" b="-228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1876" y="2409650"/>
            <a:ext cx="7262923" cy="238760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9550" y="5562600"/>
            <a:ext cx="11525096" cy="94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3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829581F-89A7-2F45-AEDF-13BBA609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90419B6-7C51-714B-B9AF-5A833111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403D8CA-B469-274B-A619-DD30F98BF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730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8CD7C8D-4EBF-E54E-8157-B82F50C78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71412D12-3864-394B-985D-3364B164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07 July 2023</a:t>
            </a:fld>
            <a:endParaRPr lang="en-GB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9377BC7-EA60-2841-8608-D79A7C3B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ECF5E4-B74A-FB48-B872-16F3292CF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2000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307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astl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FCAE9-B754-8C4D-B7F9-C051D5466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37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483873-86BD-454E-AF6E-E4D2764B65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290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01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07 July 2023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3F670C-95B5-454E-9804-5609FD32D6F9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All items on these slides are editable. You can change the </a:t>
            </a:r>
            <a:r>
              <a:rPr lang="en-US" sz="1600" err="1">
                <a:solidFill>
                  <a:schemeClr val="tx2"/>
                </a:solidFill>
              </a:rPr>
              <a:t>colour</a:t>
            </a:r>
            <a:r>
              <a:rPr lang="en-US" sz="1600">
                <a:solidFill>
                  <a:schemeClr val="tx2"/>
                </a:solidFill>
              </a:rPr>
              <a:t>, outline and size easily as you do with other PowerPoint shapes.</a:t>
            </a:r>
          </a:p>
        </p:txBody>
      </p:sp>
    </p:spTree>
    <p:extLst>
      <p:ext uri="{BB962C8B-B14F-4D97-AF65-F5344CB8AC3E}">
        <p14:creationId xmlns:p14="http://schemas.microsoft.com/office/powerpoint/2010/main" val="717795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07 July 2023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C76EA1E-DDD4-3C48-962B-715F6034D482}"/>
              </a:ext>
            </a:extLst>
          </p:cNvPr>
          <p:cNvSpPr/>
          <p:nvPr userDrawn="1"/>
        </p:nvSpPr>
        <p:spPr>
          <a:xfrm>
            <a:off x="47937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EFAD833-6EA6-CF4E-A26E-B6FDE789CD8B}"/>
              </a:ext>
            </a:extLst>
          </p:cNvPr>
          <p:cNvSpPr/>
          <p:nvPr userDrawn="1"/>
        </p:nvSpPr>
        <p:spPr>
          <a:xfrm>
            <a:off x="1495424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9D51130-6DBC-B947-B5BA-B65F7AAB5E83}"/>
              </a:ext>
            </a:extLst>
          </p:cNvPr>
          <p:cNvSpPr/>
          <p:nvPr userDrawn="1"/>
        </p:nvSpPr>
        <p:spPr>
          <a:xfrm>
            <a:off x="2511472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9BC211-0BDE-F247-BCA6-AFE6CBE484EE}"/>
              </a:ext>
            </a:extLst>
          </p:cNvPr>
          <p:cNvSpPr/>
          <p:nvPr userDrawn="1"/>
        </p:nvSpPr>
        <p:spPr>
          <a:xfrm>
            <a:off x="3527520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2608658-76A6-4649-8FAC-7587274B2DF9}"/>
              </a:ext>
            </a:extLst>
          </p:cNvPr>
          <p:cNvSpPr/>
          <p:nvPr userDrawn="1"/>
        </p:nvSpPr>
        <p:spPr>
          <a:xfrm>
            <a:off x="4543568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7CD998D-A504-2046-9915-EC22DA08B192}"/>
              </a:ext>
            </a:extLst>
          </p:cNvPr>
          <p:cNvSpPr/>
          <p:nvPr userDrawn="1"/>
        </p:nvSpPr>
        <p:spPr>
          <a:xfrm>
            <a:off x="555961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BA829B4-C56F-B347-BFDB-414400402ADF}"/>
              </a:ext>
            </a:extLst>
          </p:cNvPr>
          <p:cNvSpPr/>
          <p:nvPr userDrawn="1"/>
        </p:nvSpPr>
        <p:spPr>
          <a:xfrm>
            <a:off x="6575664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C6FE5D-AA56-FE47-B996-1170E8CED2BE}"/>
              </a:ext>
            </a:extLst>
          </p:cNvPr>
          <p:cNvSpPr/>
          <p:nvPr userDrawn="1"/>
        </p:nvSpPr>
        <p:spPr>
          <a:xfrm>
            <a:off x="7591712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E6118C8-C196-874E-AD11-AFD75EFC5DB1}"/>
              </a:ext>
            </a:extLst>
          </p:cNvPr>
          <p:cNvSpPr/>
          <p:nvPr userDrawn="1"/>
        </p:nvSpPr>
        <p:spPr>
          <a:xfrm>
            <a:off x="8607760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818FB46-1242-314A-AA24-56DEFFE7F884}"/>
              </a:ext>
            </a:extLst>
          </p:cNvPr>
          <p:cNvSpPr/>
          <p:nvPr userDrawn="1"/>
        </p:nvSpPr>
        <p:spPr>
          <a:xfrm>
            <a:off x="9623808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DB9B69D-3C0B-2647-95F9-0A10DF633026}"/>
              </a:ext>
            </a:extLst>
          </p:cNvPr>
          <p:cNvSpPr/>
          <p:nvPr userDrawn="1"/>
        </p:nvSpPr>
        <p:spPr>
          <a:xfrm>
            <a:off x="1063985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523F24-CB29-4C41-AA9D-97A31EB1E255}"/>
              </a:ext>
            </a:extLst>
          </p:cNvPr>
          <p:cNvSpPr/>
          <p:nvPr userDrawn="1"/>
        </p:nvSpPr>
        <p:spPr>
          <a:xfrm>
            <a:off x="47937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448243-5866-954D-BA91-678DECE88B0A}"/>
              </a:ext>
            </a:extLst>
          </p:cNvPr>
          <p:cNvSpPr/>
          <p:nvPr userDrawn="1"/>
        </p:nvSpPr>
        <p:spPr>
          <a:xfrm>
            <a:off x="1495424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86F0C8-D62F-8249-80D5-912801A3F4B3}"/>
              </a:ext>
            </a:extLst>
          </p:cNvPr>
          <p:cNvSpPr/>
          <p:nvPr userDrawn="1"/>
        </p:nvSpPr>
        <p:spPr>
          <a:xfrm>
            <a:off x="2511472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52E35A-D5C2-3A4E-978C-E493D92D6A24}"/>
              </a:ext>
            </a:extLst>
          </p:cNvPr>
          <p:cNvSpPr/>
          <p:nvPr userDrawn="1"/>
        </p:nvSpPr>
        <p:spPr>
          <a:xfrm>
            <a:off x="3527520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96DCCD-13ED-F640-8F62-02E7AA83E40D}"/>
              </a:ext>
            </a:extLst>
          </p:cNvPr>
          <p:cNvSpPr/>
          <p:nvPr userDrawn="1"/>
        </p:nvSpPr>
        <p:spPr>
          <a:xfrm>
            <a:off x="4543568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588D2C8-948B-C34F-8DB9-C63AF94FCC35}"/>
              </a:ext>
            </a:extLst>
          </p:cNvPr>
          <p:cNvSpPr/>
          <p:nvPr userDrawn="1"/>
        </p:nvSpPr>
        <p:spPr>
          <a:xfrm>
            <a:off x="555961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09BBB31-E9CF-B349-B152-D698680DF4DF}"/>
              </a:ext>
            </a:extLst>
          </p:cNvPr>
          <p:cNvSpPr/>
          <p:nvPr userDrawn="1"/>
        </p:nvSpPr>
        <p:spPr>
          <a:xfrm>
            <a:off x="6575664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D54F1B-2D5C-484A-8D1E-09241BBD8BF3}"/>
              </a:ext>
            </a:extLst>
          </p:cNvPr>
          <p:cNvSpPr/>
          <p:nvPr userDrawn="1"/>
        </p:nvSpPr>
        <p:spPr>
          <a:xfrm>
            <a:off x="7591712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EC7455F-8851-2E43-8B67-4A3649CEC8D7}"/>
              </a:ext>
            </a:extLst>
          </p:cNvPr>
          <p:cNvSpPr/>
          <p:nvPr userDrawn="1"/>
        </p:nvSpPr>
        <p:spPr>
          <a:xfrm>
            <a:off x="8607760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ABBA1C-E822-E940-9148-A5487BDD8AEA}"/>
              </a:ext>
            </a:extLst>
          </p:cNvPr>
          <p:cNvSpPr/>
          <p:nvPr userDrawn="1"/>
        </p:nvSpPr>
        <p:spPr>
          <a:xfrm>
            <a:off x="9623808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08A034-F2FC-E641-9D92-8CFE594C1639}"/>
              </a:ext>
            </a:extLst>
          </p:cNvPr>
          <p:cNvSpPr/>
          <p:nvPr userDrawn="1"/>
        </p:nvSpPr>
        <p:spPr>
          <a:xfrm>
            <a:off x="1063985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C56D07C-2B40-1346-8517-D086B1FFF5F0}"/>
              </a:ext>
            </a:extLst>
          </p:cNvPr>
          <p:cNvSpPr/>
          <p:nvPr userDrawn="1"/>
        </p:nvSpPr>
        <p:spPr>
          <a:xfrm>
            <a:off x="47937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FABD5C5-0264-2F49-8C19-F2C627B54D83}"/>
              </a:ext>
            </a:extLst>
          </p:cNvPr>
          <p:cNvSpPr/>
          <p:nvPr userDrawn="1"/>
        </p:nvSpPr>
        <p:spPr>
          <a:xfrm>
            <a:off x="1495424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E2DCE88-820C-0347-87F1-2F20466148AA}"/>
              </a:ext>
            </a:extLst>
          </p:cNvPr>
          <p:cNvSpPr/>
          <p:nvPr userDrawn="1"/>
        </p:nvSpPr>
        <p:spPr>
          <a:xfrm>
            <a:off x="2511472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0D35FA6-7BEF-234E-9F42-2311FD2F4AA2}"/>
              </a:ext>
            </a:extLst>
          </p:cNvPr>
          <p:cNvSpPr/>
          <p:nvPr userDrawn="1"/>
        </p:nvSpPr>
        <p:spPr>
          <a:xfrm>
            <a:off x="3527520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ABFF75B-7609-8448-B68E-E5C15C923097}"/>
              </a:ext>
            </a:extLst>
          </p:cNvPr>
          <p:cNvSpPr/>
          <p:nvPr userDrawn="1"/>
        </p:nvSpPr>
        <p:spPr>
          <a:xfrm>
            <a:off x="4543568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A96E601-59F3-0F46-A3D6-6C77B2A5D315}"/>
              </a:ext>
            </a:extLst>
          </p:cNvPr>
          <p:cNvSpPr/>
          <p:nvPr userDrawn="1"/>
        </p:nvSpPr>
        <p:spPr>
          <a:xfrm>
            <a:off x="555961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D65771C-6846-2743-997B-88678013BC34}"/>
              </a:ext>
            </a:extLst>
          </p:cNvPr>
          <p:cNvSpPr/>
          <p:nvPr userDrawn="1"/>
        </p:nvSpPr>
        <p:spPr>
          <a:xfrm>
            <a:off x="6575664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CC5F643-98D6-B84E-872E-A198ADAC580A}"/>
              </a:ext>
            </a:extLst>
          </p:cNvPr>
          <p:cNvSpPr/>
          <p:nvPr userDrawn="1"/>
        </p:nvSpPr>
        <p:spPr>
          <a:xfrm>
            <a:off x="7591712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B93A778-C3EE-A84B-B356-B8459C22E9AD}"/>
              </a:ext>
            </a:extLst>
          </p:cNvPr>
          <p:cNvSpPr/>
          <p:nvPr userDrawn="1"/>
        </p:nvSpPr>
        <p:spPr>
          <a:xfrm>
            <a:off x="8607760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0788B4-C3F0-9047-80BA-AB87DC1E320B}"/>
              </a:ext>
            </a:extLst>
          </p:cNvPr>
          <p:cNvSpPr/>
          <p:nvPr userDrawn="1"/>
        </p:nvSpPr>
        <p:spPr>
          <a:xfrm>
            <a:off x="9623808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4ADC236-12A6-F643-8463-1FD369222EBD}"/>
              </a:ext>
            </a:extLst>
          </p:cNvPr>
          <p:cNvSpPr/>
          <p:nvPr userDrawn="1"/>
        </p:nvSpPr>
        <p:spPr>
          <a:xfrm>
            <a:off x="1063985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EA95CDD-4ACA-6E45-9E03-DED57B7A17B1}"/>
              </a:ext>
            </a:extLst>
          </p:cNvPr>
          <p:cNvSpPr/>
          <p:nvPr userDrawn="1"/>
        </p:nvSpPr>
        <p:spPr>
          <a:xfrm>
            <a:off x="47937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76A291-1120-D841-A17C-4744BD31119E}"/>
              </a:ext>
            </a:extLst>
          </p:cNvPr>
          <p:cNvSpPr/>
          <p:nvPr userDrawn="1"/>
        </p:nvSpPr>
        <p:spPr>
          <a:xfrm>
            <a:off x="1495424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2D9F7EB-EB5B-5849-8960-87554EFE96A2}"/>
              </a:ext>
            </a:extLst>
          </p:cNvPr>
          <p:cNvSpPr/>
          <p:nvPr userDrawn="1"/>
        </p:nvSpPr>
        <p:spPr>
          <a:xfrm>
            <a:off x="2511472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CE8B47E-F0B9-2F48-81E2-0CFF01F4019C}"/>
              </a:ext>
            </a:extLst>
          </p:cNvPr>
          <p:cNvSpPr/>
          <p:nvPr userDrawn="1"/>
        </p:nvSpPr>
        <p:spPr>
          <a:xfrm>
            <a:off x="3527520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A52769C-586D-0547-8B43-FDA5D125AC4A}"/>
              </a:ext>
            </a:extLst>
          </p:cNvPr>
          <p:cNvSpPr/>
          <p:nvPr userDrawn="1"/>
        </p:nvSpPr>
        <p:spPr>
          <a:xfrm>
            <a:off x="4543568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4832484-9AF3-3040-B362-12AFCE82E568}"/>
              </a:ext>
            </a:extLst>
          </p:cNvPr>
          <p:cNvSpPr/>
          <p:nvPr userDrawn="1"/>
        </p:nvSpPr>
        <p:spPr>
          <a:xfrm>
            <a:off x="555961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9B343D7-5277-2544-8430-448DEC700E1E}"/>
              </a:ext>
            </a:extLst>
          </p:cNvPr>
          <p:cNvSpPr/>
          <p:nvPr userDrawn="1"/>
        </p:nvSpPr>
        <p:spPr>
          <a:xfrm>
            <a:off x="6575664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82C02EB-B68E-9044-994A-65588C5F126D}"/>
              </a:ext>
            </a:extLst>
          </p:cNvPr>
          <p:cNvSpPr/>
          <p:nvPr userDrawn="1"/>
        </p:nvSpPr>
        <p:spPr>
          <a:xfrm>
            <a:off x="7591712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2BE44DB-D273-AB46-89D2-7C2B30912659}"/>
              </a:ext>
            </a:extLst>
          </p:cNvPr>
          <p:cNvSpPr/>
          <p:nvPr userDrawn="1"/>
        </p:nvSpPr>
        <p:spPr>
          <a:xfrm>
            <a:off x="8607760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3E20485-2E4B-9B4C-AE6B-3C1B1509B043}"/>
              </a:ext>
            </a:extLst>
          </p:cNvPr>
          <p:cNvSpPr/>
          <p:nvPr userDrawn="1"/>
        </p:nvSpPr>
        <p:spPr>
          <a:xfrm>
            <a:off x="9623808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284C2AF-F9F6-6943-AF27-AD08B011A677}"/>
              </a:ext>
            </a:extLst>
          </p:cNvPr>
          <p:cNvSpPr/>
          <p:nvPr userDrawn="1"/>
        </p:nvSpPr>
        <p:spPr>
          <a:xfrm>
            <a:off x="1063985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665E85D-8861-794D-A0B5-7227A4A9BDE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All items on these slides are editable. You can change the </a:t>
            </a:r>
            <a:r>
              <a:rPr lang="en-US" sz="1600" err="1">
                <a:solidFill>
                  <a:schemeClr val="tx2"/>
                </a:solidFill>
              </a:rPr>
              <a:t>colour</a:t>
            </a:r>
            <a:r>
              <a:rPr lang="en-US" sz="1600">
                <a:solidFill>
                  <a:schemeClr val="tx2"/>
                </a:solidFill>
              </a:rPr>
              <a:t>, outline and size easily as you do with other PowerPoint shapes.</a:t>
            </a:r>
          </a:p>
        </p:txBody>
      </p:sp>
    </p:spTree>
    <p:extLst>
      <p:ext uri="{BB962C8B-B14F-4D97-AF65-F5344CB8AC3E}">
        <p14:creationId xmlns:p14="http://schemas.microsoft.com/office/powerpoint/2010/main" val="1678113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CE854A59-E732-4CE3-BB57-CEBDA24DDF3D}" type="datetime4">
              <a:rPr lang="en-GB" smtClean="0"/>
              <a:t>07 July 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B4AFD6-E50E-EE46-9133-E4B37BC8580F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038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F289DDC9-9110-4859-AED4-FF8045D05A04}" type="datetime4">
              <a:rPr lang="en-GB" smtClean="0"/>
              <a:t>07 July 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785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09" y="-2"/>
            <a:ext cx="10185395" cy="896472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6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>
    <p:ext uri="{DCECCB84-F9BA-43D5-87BE-67443E8EF086}">
      <p15:sldGuideLst xmlns:p15="http://schemas.microsoft.com/office/powerpoint/2012/main">
        <p15:guide id="2" pos="7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10" y="-1"/>
            <a:ext cx="10185395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4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53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4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21AA-98D5-4882-9704-BD97AFB80B9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9B21-5E10-4244-B35D-E89293DFD82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7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80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98232" y="320365"/>
            <a:ext cx="7590383" cy="6985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8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 flipV="1">
            <a:off x="-3" y="0"/>
            <a:ext cx="12190413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2002004" y="1"/>
            <a:ext cx="10194758" cy="896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2004" y="98987"/>
            <a:ext cx="10189995" cy="69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112F-1B58-4F80-8548-230F871317D2}" type="datetimeFigureOut">
              <a:rPr lang="en-GB" smtClean="0"/>
              <a:t>07/07/2023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1696455" cy="62599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D6D5-F6C2-4C88-B07F-0F9DC0B2C38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1997242" y="0"/>
            <a:ext cx="0" cy="896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2" r:id="rId3"/>
    <p:sldLayoutId id="2147483650" r:id="rId4"/>
    <p:sldLayoutId id="2147483658" r:id="rId5"/>
    <p:sldLayoutId id="2147483651" r:id="rId6"/>
    <p:sldLayoutId id="214748366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 userDrawn="1"/>
        </p:nvGraphicFramePr>
        <p:xfrm>
          <a:off x="-1589" y="-15743"/>
          <a:ext cx="12192000" cy="1315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Image" r:id="rId5" imgW="12965040" imgH="2219400" progId="Photoshop.Image.13">
                  <p:embed/>
                </p:oleObj>
              </mc:Choice>
              <mc:Fallback>
                <p:oleObj name="Image" r:id="rId5" imgW="12965040" imgH="2219400" progId="Photoshop.Image.1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589" y="-15743"/>
                        <a:ext cx="12192000" cy="1315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42"/>
            <a:ext cx="2985572" cy="11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0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0619-D170-48E7-B25D-293F3BFD294D}" type="datetime4">
              <a:rPr lang="en-GB" smtClean="0"/>
              <a:t>07 July 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98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2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0619-D170-48E7-B25D-293F3BFD294D}" type="datetime4">
              <a:rPr lang="en-GB" smtClean="0"/>
              <a:t>07 July 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8" y="6356352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99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21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9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0619-D170-48E7-B25D-293F3BFD294D}" type="datetime4">
              <a:rPr lang="en-GB" smtClean="0"/>
              <a:t>07 July 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08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48.jpe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hyperlink" Target="https://www.nottingham.ac.uk/sustainability/news/082022too-good-to-go-launch.aspx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hyperlink" Target="https://www.nottingham.ac.uk/sustainability/documents/energy/carbon-management-plan-2030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ottingham.ac.uk/sustainability/documents/strategy/environmental-sustainability-strategic-delivery-plan-2021.pdf" TargetMode="External"/><Relationship Id="rId5" Type="http://schemas.openxmlformats.org/officeDocument/2006/relationships/hyperlink" Target="https://www.nottingham.ac.uk/news/universitys-commitment-to-sustainability" TargetMode="External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B7F0AB-AB54-7540-B7DC-843EC2C6C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7140" y="1098669"/>
            <a:ext cx="4625340" cy="3066867"/>
          </a:xfrm>
        </p:spPr>
        <p:txBody>
          <a:bodyPr lIns="91440" tIns="45720" rIns="91440" bIns="45720" anchor="ctr" anchorCtr="0">
            <a:normAutofit/>
          </a:bodyPr>
          <a:lstStyle/>
          <a:p>
            <a:r>
              <a:rPr lang="en-GB" sz="2800" dirty="0" smtClean="0"/>
              <a:t>Sustainability a Journey</a:t>
            </a:r>
            <a:endParaRPr lang="en-US" sz="28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752921E-BB72-3D43-AACB-0A89BD80F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7140" y="4165536"/>
            <a:ext cx="4625340" cy="1535613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GB" sz="2400" b="1" dirty="0" smtClean="0">
                <a:latin typeface="Arial"/>
                <a:cs typeface="Arial"/>
              </a:rPr>
              <a:t>Gavin Scott</a:t>
            </a:r>
          </a:p>
          <a:p>
            <a:r>
              <a:rPr lang="en-GB" dirty="0" smtClean="0">
                <a:latin typeface="Arial"/>
                <a:cs typeface="Arial"/>
              </a:rPr>
              <a:t>Head of Sustainability</a:t>
            </a:r>
            <a:endParaRPr lang="en-GB" sz="2400" dirty="0" smtClean="0">
              <a:latin typeface="Arial"/>
              <a:cs typeface="Arial"/>
            </a:endParaRPr>
          </a:p>
          <a:p>
            <a:endParaRPr lang="en-GB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39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F272-4943-488D-8EB9-43448F7DD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982" y="98984"/>
            <a:ext cx="10044430" cy="698501"/>
          </a:xfrm>
        </p:spPr>
        <p:txBody>
          <a:bodyPr/>
          <a:lstStyle/>
          <a:p>
            <a:r>
              <a:rPr lang="en-GB" dirty="0" smtClean="0"/>
              <a:t>How it works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D2F60-85FA-489E-BC77-EC086ACE4408}"/>
              </a:ext>
            </a:extLst>
          </p:cNvPr>
          <p:cNvSpPr/>
          <p:nvPr/>
        </p:nvSpPr>
        <p:spPr>
          <a:xfrm>
            <a:off x="365125" y="1149607"/>
            <a:ext cx="5483881" cy="3208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rgbClr val="0F5D8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AutoShape 2" descr="https://ukc-powerpoint.officeapps.live.com/pods/GetClipboardImage.ashx?Id=8ab48f2e-438b-455c-b41b-e99c1ca0f411&amp;DC=GUK5&amp;pkey=d218ec51-0969-4821-9999-6b0b54fb9190&amp;wdwaccluster=GUK5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https://ukc-powerpoint.officeapps.live.com/pods/GetClipboardImage.ashx?Id=8ab48f2e-438b-455c-b41b-e99c1ca0f411&amp;DC=GUK5&amp;pkey=d218ec51-0969-4821-9999-6b0b54fb9190&amp;wdwaccluster=GUK5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6D2F60-85FA-489E-BC77-EC086ACE4408}"/>
              </a:ext>
            </a:extLst>
          </p:cNvPr>
          <p:cNvSpPr/>
          <p:nvPr/>
        </p:nvSpPr>
        <p:spPr>
          <a:xfrm>
            <a:off x="5849006" y="1129753"/>
            <a:ext cx="6136257" cy="3208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 smtClean="0">
              <a:solidFill>
                <a:srgbClr val="0F5D8F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557" t="34576" r="7482" b="6255"/>
          <a:stretch/>
        </p:blipFill>
        <p:spPr>
          <a:xfrm>
            <a:off x="38118" y="1567906"/>
            <a:ext cx="7158090" cy="2770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45" y="2999000"/>
            <a:ext cx="5915851" cy="351521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346385" y="2952972"/>
            <a:ext cx="4592460" cy="46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46385" y="2999000"/>
            <a:ext cx="4592460" cy="3515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Benefits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934" t="32375" r="27275" b="19625"/>
          <a:stretch/>
        </p:blipFill>
        <p:spPr>
          <a:xfrm>
            <a:off x="5350447" y="1740631"/>
            <a:ext cx="6217920" cy="35112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6D2F60-85FA-489E-BC77-EC086ACE4408}"/>
              </a:ext>
            </a:extLst>
          </p:cNvPr>
          <p:cNvSpPr/>
          <p:nvPr/>
        </p:nvSpPr>
        <p:spPr>
          <a:xfrm>
            <a:off x="347872" y="1916533"/>
            <a:ext cx="5483881" cy="3750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Global </a:t>
            </a: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recognition</a:t>
            </a:r>
          </a:p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Methodology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Ease 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Network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Additional support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Alignment to the SDG’s</a:t>
            </a:r>
            <a:endParaRPr kumimoji="0" lang="en-GB" sz="2400" b="0" i="0" u="none" strike="noStrike" kern="1200" cap="none" spc="0" normalizeH="0" noProof="0" dirty="0" smtClean="0">
              <a:ln>
                <a:noFill/>
              </a:ln>
              <a:solidFill>
                <a:srgbClr val="0F5D8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6D2F60-85FA-489E-BC77-EC086ACE4408}"/>
              </a:ext>
            </a:extLst>
          </p:cNvPr>
          <p:cNvSpPr/>
          <p:nvPr/>
        </p:nvSpPr>
        <p:spPr>
          <a:xfrm>
            <a:off x="365125" y="1501731"/>
            <a:ext cx="5483881" cy="3750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League fatigue</a:t>
            </a:r>
          </a:p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Self assessment???</a:t>
            </a:r>
          </a:p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Global in nature</a:t>
            </a:r>
          </a:p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Academic scrutiny</a:t>
            </a:r>
          </a:p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Policy focus rather than impact led?</a:t>
            </a:r>
          </a:p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Which metrics</a:t>
            </a:r>
          </a:p>
          <a:p>
            <a:pPr marL="800100" lvl="1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2400" dirty="0" smtClean="0">
              <a:solidFill>
                <a:srgbClr val="0F5D8F"/>
              </a:solidFill>
              <a:latin typeface="Arial"/>
              <a:cs typeface="Calibri" panose="020F0502020204030204" pitchFamily="34" charset="0"/>
            </a:endParaRPr>
          </a:p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2400" dirty="0" smtClean="0">
              <a:solidFill>
                <a:srgbClr val="0F5D8F"/>
              </a:solidFill>
              <a:latin typeface="Arial"/>
              <a:cs typeface="Calibri" panose="020F0502020204030204" pitchFamily="34" charset="0"/>
            </a:endParaRPr>
          </a:p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2400" dirty="0" smtClean="0">
              <a:solidFill>
                <a:srgbClr val="0F5D8F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3074" name="Picture 2" descr="https://www.topuniversities.com/sites/default/files/ranking-hero/WUR23%20Sust%20rankings_TUhomepage-%20desk%20sust%20ra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24" y="1387897"/>
            <a:ext cx="2403729" cy="208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pact Rankings logo and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07" y="4186083"/>
            <a:ext cx="2362200" cy="157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eopleandplanet.org/sites/default/files/styles/large/public/images/ul2023-24-logo-portrait-600x530.png?itok=AO8M7L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572" y="3928027"/>
            <a:ext cx="2095039" cy="185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I GreenMetr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744" y="1692737"/>
            <a:ext cx="1740694" cy="127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60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Sustainability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73936" y="1543483"/>
            <a:ext cx="8535719" cy="3743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endParaRPr lang="en-GB" sz="12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AutoShape 4" descr="Soaring food prices push inflation to 40-year high - BBC New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6" descr="Ladybower Reservoir's low water levels reveal abandoned village - BBC News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2" descr="Hurricane Florence from space: Chilling images show colossal ...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8531"/>
            <a:ext cx="12190411" cy="718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2671" y="1003513"/>
            <a:ext cx="572040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GB" sz="2100" dirty="0">
              <a:solidFill>
                <a:prstClr val="white"/>
              </a:solidFill>
              <a:latin typeface="Arial" panose="020B060402020202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Global Pandemic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Increased profile of agenda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Energy crisis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Climatic anomalies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Costs and Inflation </a:t>
            </a:r>
            <a:endParaRPr lang="en-GB" sz="2400" dirty="0" smtClean="0">
              <a:solidFill>
                <a:prstClr val="black"/>
              </a:solidFill>
              <a:latin typeface="Arial" panose="020B060402020202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prstClr val="black"/>
                </a:solidFill>
                <a:latin typeface="Arial" panose="020B0604020202020204"/>
              </a:rPr>
              <a:t>Student </a:t>
            </a: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Experience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Mental health crisis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endParaRPr lang="en-GB" sz="2100" dirty="0">
              <a:solidFill>
                <a:prstClr val="white"/>
              </a:solidFill>
              <a:latin typeface="Arial" panose="020B060402020202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endParaRPr lang="en-GB" sz="21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1795" y="3633301"/>
            <a:ext cx="573495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GB" sz="2100" dirty="0">
              <a:solidFill>
                <a:prstClr val="white"/>
              </a:solidFill>
              <a:latin typeface="Arial" panose="020B060402020202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prstClr val="black"/>
                </a:solidFill>
                <a:latin typeface="Arial" panose="020B0604020202020204"/>
              </a:rPr>
              <a:t>Climate </a:t>
            </a: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anxiety increasing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Carbon reduction target’s (1 and 2)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Agile working and Space utilisation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Estate Size and Shape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Backlog investment needs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Embodied carbon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endParaRPr lang="en-GB" sz="2600" dirty="0">
              <a:solidFill>
                <a:prstClr val="white"/>
              </a:solidFill>
              <a:latin typeface="Arial" panose="020B060402020202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endParaRPr lang="en-GB" sz="2600" dirty="0">
              <a:solidFill>
                <a:prstClr val="white"/>
              </a:solidFill>
              <a:latin typeface="Arial" panose="020B0604020202020204"/>
            </a:endParaRPr>
          </a:p>
        </p:txBody>
      </p:sp>
      <p:graphicFrame>
        <p:nvGraphicFramePr>
          <p:cNvPr id="12" name="Char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524483"/>
              </p:ext>
            </p:extLst>
          </p:nvPr>
        </p:nvGraphicFramePr>
        <p:xfrm>
          <a:off x="6095205" y="1369567"/>
          <a:ext cx="5734955" cy="2437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9764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463"/>
            <a:ext cx="12192000" cy="5924418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005012" y="205962"/>
            <a:ext cx="10185400" cy="698501"/>
          </a:xfrm>
        </p:spPr>
        <p:txBody>
          <a:bodyPr>
            <a:normAutofit fontScale="90000"/>
          </a:bodyPr>
          <a:lstStyle/>
          <a:p>
            <a:r>
              <a:rPr lang="en-GB" altLang="en-US" sz="3200" b="1" dirty="0" smtClean="0"/>
              <a:t>Next steps for Nottingham</a:t>
            </a:r>
            <a:r>
              <a:rPr lang="en-GB" altLang="en-US" sz="3200" b="1" dirty="0" smtClean="0"/>
              <a:t/>
            </a:r>
            <a:br>
              <a:rPr lang="en-GB" altLang="en-US" sz="3200" b="1" dirty="0" smtClean="0"/>
            </a:br>
            <a:endParaRPr lang="en-GB" altLang="en-US" sz="3200" b="1" dirty="0" smtClean="0"/>
          </a:p>
        </p:txBody>
      </p:sp>
      <p:sp>
        <p:nvSpPr>
          <p:cNvPr id="1433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684000" y="6248400"/>
            <a:ext cx="508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32553"/>
              </a:buClr>
              <a:buChar char="•"/>
              <a:defRPr sz="26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6984EC1-F67D-4DB0-AF72-C316F8ECA849}" type="slidenum">
              <a:rPr lang="en-US" altLang="en-US" sz="80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800">
              <a:solidFill>
                <a:schemeClr val="bg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D2F60-85FA-489E-BC77-EC086ACE4408}"/>
              </a:ext>
            </a:extLst>
          </p:cNvPr>
          <p:cNvSpPr/>
          <p:nvPr/>
        </p:nvSpPr>
        <p:spPr>
          <a:xfrm>
            <a:off x="365125" y="1143274"/>
            <a:ext cx="8985909" cy="4595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THE Impact and UI Green Metric Submission</a:t>
            </a:r>
          </a:p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Upskill and </a:t>
            </a:r>
            <a:r>
              <a:rPr lang="en-GB" sz="2400" dirty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engage our </a:t>
            </a:r>
            <a:r>
              <a:rPr lang="en-GB" sz="2400" dirty="0" smtClean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community – collective responsibility</a:t>
            </a:r>
            <a:endParaRPr lang="en-GB" sz="2400" dirty="0">
              <a:solidFill>
                <a:schemeClr val="bg1"/>
              </a:solidFill>
              <a:latin typeface="Arial"/>
              <a:cs typeface="Calibri" panose="020F0502020204030204" pitchFamily="34" charset="0"/>
            </a:endParaRP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Developing detailed road maps for decarbonisation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Accelerate on site generation of energy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University travel</a:t>
            </a:r>
          </a:p>
          <a:p>
            <a:pPr marL="34290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Downsize </a:t>
            </a:r>
            <a:r>
              <a:rPr lang="en-GB" sz="2400" dirty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/ right size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Secure funding partnerships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chemeClr val="bg1"/>
                </a:solidFill>
                <a:latin typeface="Arial"/>
                <a:cs typeface="Calibri" panose="020F0502020204030204" pitchFamily="34" charset="0"/>
              </a:rPr>
              <a:t>Curriculum refresh</a:t>
            </a:r>
          </a:p>
          <a:p>
            <a:pPr marL="342900" lvl="0" indent="-342900" defTabSz="533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2400" dirty="0" smtClean="0">
              <a:solidFill>
                <a:srgbClr val="0F5D8F"/>
              </a:solidFill>
              <a:latin typeface="Arial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altLang="en-US" dirty="0" smtClean="0"/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0" y="6248400"/>
            <a:ext cx="2540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32553"/>
              </a:buClr>
              <a:buChar char="•"/>
              <a:defRPr sz="26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42FD6D-073B-409A-B1F2-E7E71D5871B4}" type="datetime1">
              <a:rPr lang="en-US" altLang="en-US" sz="800">
                <a:solidFill>
                  <a:srgbClr val="999999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7/7/2023</a:t>
            </a:fld>
            <a:endParaRPr lang="en-US" altLang="en-US" sz="800">
              <a:solidFill>
                <a:srgbClr val="999999"/>
              </a:solidFill>
            </a:endParaRP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684000" y="6248400"/>
            <a:ext cx="508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32553"/>
              </a:buClr>
              <a:buChar char="•"/>
              <a:defRPr sz="26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85E89A-FD63-4C08-AD5B-4BBDF4E2F3BC}" type="slidenum">
              <a:rPr lang="en-US" altLang="en-US" sz="80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800">
              <a:solidFill>
                <a:schemeClr val="bg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8839200" y="6248400"/>
            <a:ext cx="33528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Event Name and Venue</a:t>
            </a:r>
            <a:endParaRPr lang="en-US"/>
          </a:p>
        </p:txBody>
      </p:sp>
      <p:pic>
        <p:nvPicPr>
          <p:cNvPr id="27654" name="Picture 2" descr="Related imag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890662"/>
            <a:ext cx="12192000" cy="7018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9F67B5-7A6D-4FE5-90BC-E8489AD0DACB}"/>
              </a:ext>
            </a:extLst>
          </p:cNvPr>
          <p:cNvSpPr txBox="1"/>
          <p:nvPr/>
        </p:nvSpPr>
        <p:spPr>
          <a:xfrm>
            <a:off x="4222952" y="1360439"/>
            <a:ext cx="402318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56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Any questions?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6412" y="4213486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sustainability@nottingham.ac.uk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UoN Sustainability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@</a:t>
            </a:r>
            <a:r>
              <a:rPr kumimoji="0" lang="en-GB" altLang="en-US" sz="21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UoNSustain</a:t>
            </a:r>
            <a:endParaRPr kumimoji="0" lang="en-GB" altLang="en-US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5B198-FCB1-4D97-A058-A460734A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What we’ll cover today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CB093F4-2CC2-42EB-83F5-9883F780E2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619" y="797485"/>
            <a:ext cx="1610888" cy="1610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2B2477-46BD-473E-AD24-64158DAE03DD}"/>
              </a:ext>
            </a:extLst>
          </p:cNvPr>
          <p:cNvSpPr txBox="1"/>
          <p:nvPr/>
        </p:nvSpPr>
        <p:spPr>
          <a:xfrm>
            <a:off x="582250" y="2252189"/>
            <a:ext cx="695537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little about Nottingham and our journey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UI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GreenMetric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GB" sz="2400" b="1" dirty="0" smtClean="0">
                <a:solidFill>
                  <a:prstClr val="white"/>
                </a:solidFill>
                <a:latin typeface="Arial"/>
              </a:rPr>
              <a:t>The next steps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EB5FD09E-C9B1-4FA2-B822-0AA6E05547A4}"/>
              </a:ext>
            </a:extLst>
          </p:cNvPr>
          <p:cNvSpPr txBox="1">
            <a:spLocks/>
          </p:cNvSpPr>
          <p:nvPr/>
        </p:nvSpPr>
        <p:spPr>
          <a:xfrm>
            <a:off x="5608194" y="1082616"/>
            <a:ext cx="8126858" cy="644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294B8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www.nottingham.ac.uk/sustainability</a:t>
            </a:r>
          </a:p>
        </p:txBody>
      </p:sp>
      <p:pic>
        <p:nvPicPr>
          <p:cNvPr id="10" name="Picture 9" descr="A group of people in colorful clothing&#10;&#10;Description automatically generated with low confidence">
            <a:extLst>
              <a:ext uri="{FF2B5EF4-FFF2-40B4-BE49-F238E27FC236}">
                <a16:creationId xmlns:a16="http://schemas.microsoft.com/office/drawing/2014/main" id="{35488520-098D-4126-BC23-81A6D388A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619" y="2695016"/>
            <a:ext cx="12192000" cy="4064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AAC5D60-EFF6-4266-B14F-9CCB3DDC58FA}"/>
              </a:ext>
            </a:extLst>
          </p:cNvPr>
          <p:cNvGrpSpPr>
            <a:grpSpLocks noChangeAspect="1"/>
          </p:cNvGrpSpPr>
          <p:nvPr/>
        </p:nvGrpSpPr>
        <p:grpSpPr>
          <a:xfrm>
            <a:off x="5877534" y="2874115"/>
            <a:ext cx="6255889" cy="5248423"/>
            <a:chOff x="5159462" y="2636715"/>
            <a:chExt cx="6880282" cy="5772262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E62D8EEF-4BA5-46EC-AE3A-6BCF338CA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289" y="2636715"/>
              <a:ext cx="5772262" cy="5772262"/>
            </a:xfrm>
            <a:prstGeom prst="rect">
              <a:avLst/>
            </a:prstGeom>
          </p:spPr>
        </p:pic>
        <p:pic>
          <p:nvPicPr>
            <p:cNvPr id="6" name="Picture 5" descr="A group of people in clothing&#10;&#10;Description automatically generated with medium confidence">
              <a:extLst>
                <a:ext uri="{FF2B5EF4-FFF2-40B4-BE49-F238E27FC236}">
                  <a16:creationId xmlns:a16="http://schemas.microsoft.com/office/drawing/2014/main" id="{59064DA9-6083-4BB4-BADE-22CEB758F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462" y="3280888"/>
              <a:ext cx="6880282" cy="3669484"/>
            </a:xfrm>
            <a:prstGeom prst="rect">
              <a:avLst/>
            </a:prstGeom>
          </p:spPr>
        </p:pic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ECC3A9F-ACFA-4371-9710-AFEAD3A306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095" y="1813051"/>
            <a:ext cx="1585119" cy="15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444345" y="939969"/>
            <a:ext cx="5502069" cy="3776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14313" indent="-214313" defTabSz="533400">
              <a:lnSpc>
                <a:spcPct val="150000"/>
              </a:lnSpc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7 campuses, 5 Faculties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across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3 countries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and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2 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continents</a:t>
            </a:r>
          </a:p>
          <a:p>
            <a:pPr marL="214313" indent="-214313" defTabSz="533400">
              <a:lnSpc>
                <a:spcPct val="150000"/>
              </a:lnSpc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1,800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acres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, 450 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buildings, 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750,000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 M2</a:t>
            </a:r>
            <a:endParaRPr lang="en-GB" sz="2000" dirty="0">
              <a:solidFill>
                <a:schemeClr val="accent1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214313" indent="-214313" defTabSz="533400">
              <a:lnSpc>
                <a:spcPct val="150000"/>
              </a:lnSpc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47,953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students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worldwide </a:t>
            </a:r>
            <a:endParaRPr lang="en-GB" sz="2000" dirty="0" smtClean="0">
              <a:solidFill>
                <a:schemeClr val="accent1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214313" indent="-214313" defTabSz="533400">
              <a:lnSpc>
                <a:spcPct val="150000"/>
              </a:lnSpc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9,000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staff world-wide </a:t>
            </a:r>
          </a:p>
          <a:p>
            <a:pPr marL="214313" indent="-214313" defTabSz="533400">
              <a:lnSpc>
                <a:spcPct val="150000"/>
              </a:lnSpc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£1.1bn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of annual economic impact in the UK</a:t>
            </a:r>
          </a:p>
          <a:p>
            <a:pPr marL="214313" indent="-214313" defTabSz="533400">
              <a:lnSpc>
                <a:spcPct val="150000"/>
              </a:lnSpc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18,000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jobs supported by University activity</a:t>
            </a:r>
          </a:p>
          <a:p>
            <a:pPr marL="4763" indent="-214313">
              <a:lnSpc>
                <a:spcPct val="15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£850m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annual income 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4763" indent="-214313">
              <a:lnSpc>
                <a:spcPct val="150000"/>
              </a:lnSpc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60%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 of research income linked to industry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little about Nottingham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6" y="1341021"/>
            <a:ext cx="2963098" cy="1973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5" y="4103125"/>
            <a:ext cx="2947319" cy="1963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39" y="4103125"/>
            <a:ext cx="2943573" cy="1963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39" y="1341021"/>
            <a:ext cx="2943573" cy="196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UK campuses</a:t>
            </a:r>
          </a:p>
        </p:txBody>
      </p:sp>
      <p:pic>
        <p:nvPicPr>
          <p:cNvPr id="7" name="Picture 7" descr="aeri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" y="921993"/>
            <a:ext cx="5982342" cy="27849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>
          <a:xfrm>
            <a:off x="6096001" y="949885"/>
            <a:ext cx="6094412" cy="3105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57" y="3706928"/>
            <a:ext cx="6036957" cy="31544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192551" y="3253496"/>
            <a:ext cx="359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Park Campus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7959" y="3422773"/>
            <a:ext cx="359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Jubilee</a:t>
            </a:r>
            <a:r>
              <a:rPr lang="en-GB" b="1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5243" y="6387134"/>
            <a:ext cx="359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Sutton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Bonington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Campus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"/>
          <a:stretch/>
        </p:blipFill>
        <p:spPr>
          <a:xfrm>
            <a:off x="6096002" y="3911476"/>
            <a:ext cx="6053154" cy="290407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7417959" y="6387134"/>
            <a:ext cx="359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King’s Meadow Campus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2A90FC-0232-D805-757C-400DE4B45B72}"/>
              </a:ext>
            </a:extLst>
          </p:cNvPr>
          <p:cNvGrpSpPr/>
          <p:nvPr/>
        </p:nvGrpSpPr>
        <p:grpSpPr>
          <a:xfrm>
            <a:off x="4228253" y="1188777"/>
            <a:ext cx="4336968" cy="2129035"/>
            <a:chOff x="2552701" y="1888176"/>
            <a:chExt cx="6858000" cy="34385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DAE930-A1DD-D7C1-D641-9528D27A0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2701" y="1888176"/>
              <a:ext cx="6858000" cy="34385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1AA1DF-2E3F-E1C0-DFC9-29237A5645D1}"/>
                </a:ext>
              </a:extLst>
            </p:cNvPr>
            <p:cNvSpPr txBox="1"/>
            <p:nvPr/>
          </p:nvSpPr>
          <p:spPr>
            <a:xfrm>
              <a:off x="3709863" y="1961175"/>
              <a:ext cx="4609249" cy="59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Castle Meadow Campus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0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err="1"/>
              <a:t>UoN</a:t>
            </a:r>
            <a:r>
              <a:rPr lang="en-GB" dirty="0"/>
              <a:t> UK - It’s like a small town …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54" y="4305227"/>
            <a:ext cx="3992933" cy="2570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473588"/>
            <a:ext cx="4952999" cy="3402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" y="4523172"/>
            <a:ext cx="3429000" cy="23307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28" y="2237171"/>
            <a:ext cx="3429000" cy="22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-15419"/>
            <a:ext cx="4953000" cy="3489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" y="-2258"/>
            <a:ext cx="3387371" cy="2239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72" y="-25269"/>
            <a:ext cx="3837304" cy="2702073"/>
          </a:xfrm>
          <a:prstGeom prst="rect">
            <a:avLst/>
          </a:prstGeom>
        </p:spPr>
      </p:pic>
      <p:pic>
        <p:nvPicPr>
          <p:cNvPr id="5" name="Picture 7" descr="aerial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"/>
          <a:stretch>
            <a:fillRect/>
          </a:stretch>
        </p:blipFill>
        <p:spPr bwMode="auto">
          <a:xfrm>
            <a:off x="2768900" y="1912861"/>
            <a:ext cx="5665524" cy="319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2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outdoor, government building&#10;&#10;Description automatically generated">
            <a:extLst>
              <a:ext uri="{FF2B5EF4-FFF2-40B4-BE49-F238E27FC236}">
                <a16:creationId xmlns:a16="http://schemas.microsoft.com/office/drawing/2014/main" id="{3DAFC04F-4B0B-48CF-AAA1-48670E213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6" r="8696" b="7356"/>
          <a:stretch/>
        </p:blipFill>
        <p:spPr>
          <a:xfrm>
            <a:off x="-12877" y="797485"/>
            <a:ext cx="12203289" cy="5960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2B1CD-67C3-4520-B941-FF8CC5164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Our commitment to sustainability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50D8E5-DF19-452E-8658-0EB99A0D6BB8}"/>
              </a:ext>
            </a:extLst>
          </p:cNvPr>
          <p:cNvSpPr txBox="1"/>
          <p:nvPr/>
        </p:nvSpPr>
        <p:spPr>
          <a:xfrm>
            <a:off x="220759" y="927166"/>
            <a:ext cx="570923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“We will place a special emphasis on environmental sustainability, supporting the City of Nottingham's desire to be a net zero carbon city by 2028 and working with partners in China and Malaysia to improve sustainability within their regions.”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A40FC3-5F8F-41F0-A231-4EB0BC46FF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6" b="1667"/>
          <a:stretch/>
        </p:blipFill>
        <p:spPr>
          <a:xfrm>
            <a:off x="52813" y="2688064"/>
            <a:ext cx="8426834" cy="41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F272-4943-488D-8EB9-43448F7DD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982" y="98984"/>
            <a:ext cx="10044430" cy="698501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journey……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D2F60-85FA-489E-BC77-EC086ACE4408}"/>
              </a:ext>
            </a:extLst>
          </p:cNvPr>
          <p:cNvSpPr/>
          <p:nvPr/>
        </p:nvSpPr>
        <p:spPr>
          <a:xfrm>
            <a:off x="-109816" y="3878266"/>
            <a:ext cx="12007261" cy="3208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53340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400" dirty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Operational improvements across the </a:t>
            </a: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estate</a:t>
            </a:r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3476150-681F-4957-AAE5-827DBF814D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3394" r="-1098" b="70682"/>
          <a:stretch/>
        </p:blipFill>
        <p:spPr>
          <a:xfrm>
            <a:off x="176536" y="1025079"/>
            <a:ext cx="3684473" cy="1407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2F7EC-9C07-CA32-A1CA-CB7F66A33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762" y="2522284"/>
            <a:ext cx="4027299" cy="1142503"/>
          </a:xfrm>
          <a:prstGeom prst="rect">
            <a:avLst/>
          </a:prstGeom>
        </p:spPr>
      </p:pic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BC3DD2F6-8FAC-496B-8B4E-34D41BF303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595" y="908008"/>
            <a:ext cx="1476000" cy="1452029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B121B1-6A91-1DC1-C5E2-53E0F01008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0" y="3040232"/>
            <a:ext cx="2262857" cy="226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4EB59D-1CBE-432D-9F99-7EFCAAE8B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772" y="1025079"/>
            <a:ext cx="2218944" cy="2274951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A134C61F-0AAD-0655-5425-C90A67AD6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68" y="1109636"/>
            <a:ext cx="1284904" cy="1979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3EF384-2C59-43B8-2399-2D2B51D9D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07" y="5611186"/>
            <a:ext cx="2996531" cy="1163571"/>
          </a:xfrm>
          <a:prstGeom prst="rect">
            <a:avLst/>
          </a:prstGeom>
        </p:spPr>
      </p:pic>
      <p:pic>
        <p:nvPicPr>
          <p:cNvPr id="17" name="Picture 2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38CF347E-8C4B-41FE-9D17-FF6C9D68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11" y="3827034"/>
            <a:ext cx="1616427" cy="153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3B49BC-4AA4-4B57-86B9-604DE7EFE3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24" t="3430" r="80419" b="4633"/>
          <a:stretch/>
        </p:blipFill>
        <p:spPr>
          <a:xfrm>
            <a:off x="2660255" y="2465937"/>
            <a:ext cx="1418806" cy="1412329"/>
          </a:xfrm>
          <a:prstGeom prst="rect">
            <a:avLst/>
          </a:prstGeom>
        </p:spPr>
      </p:pic>
      <p:pic>
        <p:nvPicPr>
          <p:cNvPr id="19" name="Picture 2" descr="Image">
            <a:extLst>
              <a:ext uri="{FF2B5EF4-FFF2-40B4-BE49-F238E27FC236}">
                <a16:creationId xmlns:a16="http://schemas.microsoft.com/office/drawing/2014/main" id="{1E1934B0-FAA5-9346-5E42-98C7259A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62" y="4727108"/>
            <a:ext cx="1997680" cy="200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E8E336-45EA-4584-BB7A-23A92CFABA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1381" y="5110002"/>
            <a:ext cx="1593706" cy="158956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DDB365E-73B2-4565-8D0B-D424E7050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82"/>
          <a:stretch/>
        </p:blipFill>
        <p:spPr bwMode="auto">
          <a:xfrm>
            <a:off x="10308875" y="5824664"/>
            <a:ext cx="1667384" cy="902715"/>
          </a:xfrm>
          <a:prstGeom prst="rect">
            <a:avLst/>
          </a:prstGeom>
          <a:solidFill>
            <a:srgbClr val="7DA33F"/>
          </a:solidFill>
          <a:effectLst>
            <a:softEdge rad="0"/>
          </a:effectLst>
        </p:spPr>
      </p:pic>
      <p:pic>
        <p:nvPicPr>
          <p:cNvPr id="2050" name="Picture 2" descr="https://bregroup.com/wp-content/uploads/2022/04/new-breeam-logo-2022-250x70-1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86" y="4425699"/>
            <a:ext cx="23812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exeter.ac.uk/media/universityofexeter/campusservices/sustainability/images/leaf-logo.jp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03" y="5455090"/>
            <a:ext cx="132873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8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D6DF19-E795-4916-BDD7-AA293DBF6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8302">
            <a:off x="7757581" y="842772"/>
            <a:ext cx="2327339" cy="3293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7F272-4943-488D-8EB9-43448F7DD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982" y="98984"/>
            <a:ext cx="10044430" cy="698501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journey…..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22BD2-8B92-4C05-90A3-FC9EA8CF7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449">
            <a:off x="9322576" y="939995"/>
            <a:ext cx="2278240" cy="33467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6D2F60-85FA-489E-BC77-EC086ACE4408}"/>
              </a:ext>
            </a:extLst>
          </p:cNvPr>
          <p:cNvSpPr/>
          <p:nvPr/>
        </p:nvSpPr>
        <p:spPr>
          <a:xfrm>
            <a:off x="183638" y="1524685"/>
            <a:ext cx="11134219" cy="481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Divestment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from fossil fuels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2019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Climate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emergency recognised in 2020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Strong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research on sustainability themes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hlinkClick r:id="rId5"/>
              </a:rPr>
              <a:t>Switched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hlinkClick r:id="rId5"/>
              </a:rPr>
              <a:t>to more sustainable investment funds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2021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hlinkClick r:id="rId6"/>
              </a:rPr>
              <a:t>Strategic Delivery Plan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2021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New committee and governance structure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5D8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strike="noStrike" kern="1200" cap="none" spc="0" normalizeH="0" baseline="0" noProof="0" dirty="0" smtClean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cs typeface="Calibri" panose="020F0502020204030204" pitchFamily="34" charset="0"/>
              </a:rPr>
              <a:t>Set new carbon reduction </a:t>
            </a: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targets to 2030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hlinkClick r:id="rId7"/>
              </a:rPr>
              <a:t>Carbon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hlinkClick r:id="rId7"/>
              </a:rPr>
              <a:t>Management Plan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F5D8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Consistent high score in UI Green Metric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5D8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F272-4943-488D-8EB9-43448F7DD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982" y="98984"/>
            <a:ext cx="10044430" cy="698501"/>
          </a:xfrm>
        </p:spPr>
        <p:txBody>
          <a:bodyPr/>
          <a:lstStyle/>
          <a:p>
            <a:r>
              <a:rPr lang="en-GB" dirty="0" smtClean="0"/>
              <a:t>UI </a:t>
            </a:r>
            <a:r>
              <a:rPr lang="en-GB" dirty="0" err="1" smtClean="0"/>
              <a:t>GreenMetric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D2F60-85FA-489E-BC77-EC086ACE4408}"/>
              </a:ext>
            </a:extLst>
          </p:cNvPr>
          <p:cNvSpPr/>
          <p:nvPr/>
        </p:nvSpPr>
        <p:spPr>
          <a:xfrm>
            <a:off x="365125" y="1149608"/>
            <a:ext cx="5483881" cy="1065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Established in 2010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Grown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rgbClr val="0F5D8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in scale and reach</a:t>
            </a:r>
          </a:p>
        </p:txBody>
      </p:sp>
      <p:sp>
        <p:nvSpPr>
          <p:cNvPr id="3" name="AutoShape 2" descr="https://ukc-powerpoint.officeapps.live.com/pods/GetClipboardImage.ashx?Id=8ab48f2e-438b-455c-b41b-e99c1ca0f411&amp;DC=GUK5&amp;pkey=d218ec51-0969-4821-9999-6b0b54fb9190&amp;wdwaccluster=GUK5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https://ukc-powerpoint.officeapps.live.com/pods/GetClipboardImage.ashx?Id=8ab48f2e-438b-455c-b41b-e99c1ca0f411&amp;DC=GUK5&amp;pkey=d218ec51-0969-4821-9999-6b0b54fb9190&amp;wdwaccluster=GUK5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UI GreenMet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02" y="5194767"/>
            <a:ext cx="1450667" cy="106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74" y="3228067"/>
            <a:ext cx="7470167" cy="36024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6D2F60-85FA-489E-BC77-EC086ACE4408}"/>
              </a:ext>
            </a:extLst>
          </p:cNvPr>
          <p:cNvSpPr/>
          <p:nvPr/>
        </p:nvSpPr>
        <p:spPr>
          <a:xfrm>
            <a:off x="5849006" y="1129753"/>
            <a:ext cx="6136257" cy="3208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aseline="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Numeric</a:t>
            </a: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 evidence led self assessment 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rgbClr val="0F5D8F"/>
                </a:solidFill>
                <a:latin typeface="Arial"/>
                <a:cs typeface="Calibri" panose="020F0502020204030204" pitchFamily="34" charset="0"/>
              </a:rPr>
              <a:t>Light touch</a:t>
            </a: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srgbClr val="0F5D8F"/>
              </a:solidFill>
              <a:latin typeface="Arial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D2F60-85FA-489E-BC77-EC086ACE4408}"/>
              </a:ext>
            </a:extLst>
          </p:cNvPr>
          <p:cNvSpPr/>
          <p:nvPr/>
        </p:nvSpPr>
        <p:spPr>
          <a:xfrm>
            <a:off x="212725" y="2504105"/>
            <a:ext cx="11672887" cy="802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53340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400" i="1" dirty="0" smtClean="0">
                <a:solidFill>
                  <a:schemeClr val="tx2"/>
                </a:solidFill>
                <a:latin typeface="+mj-lt"/>
              </a:rPr>
              <a:t>UI </a:t>
            </a:r>
            <a:r>
              <a:rPr lang="en-GB" sz="2400" i="1" dirty="0" err="1">
                <a:solidFill>
                  <a:schemeClr val="tx2"/>
                </a:solidFill>
                <a:latin typeface="+mj-lt"/>
              </a:rPr>
              <a:t>GreenMetric</a:t>
            </a:r>
            <a:r>
              <a:rPr lang="en-GB" sz="2400" i="1" dirty="0">
                <a:solidFill>
                  <a:schemeClr val="tx2"/>
                </a:solidFill>
                <a:latin typeface="+mj-lt"/>
              </a:rPr>
              <a:t> World University Ranking is a ranking on green campus and environmental sustainability </a:t>
            </a:r>
            <a:r>
              <a:rPr lang="en-GB" sz="2400" i="1" dirty="0" smtClean="0">
                <a:solidFill>
                  <a:schemeClr val="tx2"/>
                </a:solidFill>
                <a:latin typeface="+mj-lt"/>
              </a:rPr>
              <a:t>within institutions</a:t>
            </a:r>
            <a:endParaRPr lang="en-GB" sz="2400" i="1" dirty="0">
              <a:solidFill>
                <a:schemeClr val="tx2"/>
              </a:solidFill>
              <a:latin typeface="+mj-lt"/>
              <a:cs typeface="Calibri" panose="020F0502020204030204" pitchFamily="34" charset="0"/>
            </a:endParaRPr>
          </a:p>
          <a:p>
            <a:pPr marL="342900" marR="0" lvl="0" indent="-342900" defTabSz="533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 smtClean="0">
              <a:solidFill>
                <a:srgbClr val="0F5D8F"/>
              </a:solidFill>
              <a:latin typeface="Arial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4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otts">
      <a:dk1>
        <a:sysClr val="windowText" lastClr="000000"/>
      </a:dk1>
      <a:lt1>
        <a:sysClr val="window" lastClr="FFFFFF"/>
      </a:lt1>
      <a:dk2>
        <a:srgbClr val="007DA8"/>
      </a:dk2>
      <a:lt2>
        <a:srgbClr val="009BBD"/>
      </a:lt2>
      <a:accent1>
        <a:srgbClr val="005697"/>
      </a:accent1>
      <a:accent2>
        <a:srgbClr val="1B2A6B"/>
      </a:accent2>
      <a:accent3>
        <a:srgbClr val="191A4F"/>
      </a:accent3>
      <a:accent4>
        <a:srgbClr val="B32C76"/>
      </a:accent4>
      <a:accent5>
        <a:srgbClr val="D27826"/>
      </a:accent5>
      <a:accent6>
        <a:srgbClr val="38A159"/>
      </a:accent6>
      <a:hlink>
        <a:srgbClr val="0563C1"/>
      </a:hlink>
      <a:folHlink>
        <a:srgbClr val="954F72"/>
      </a:folHlink>
    </a:clrScheme>
    <a:fontScheme name="Nott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70000">
              <a:srgbClr val="00487E">
                <a:lumMod val="85000"/>
                <a:lumOff val="15000"/>
              </a:srgbClr>
            </a:gs>
            <a:gs pos="17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 sz="2400" b="1"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TT_6103 (PowerPoint Guidelines) POT_Widescreen_001" id="{81F3E3EA-E64F-4445-9547-4C0E98DD302B}" vid="{B96464EC-35CD-433F-A30D-F35B5417D542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University of Nottingham">
      <a:dk1>
        <a:sysClr val="windowText" lastClr="000000"/>
      </a:dk1>
      <a:lt1>
        <a:sysClr val="window" lastClr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B32B7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University of Nottingham">
      <a:dk1>
        <a:sysClr val="windowText" lastClr="000000"/>
      </a:dk1>
      <a:lt1>
        <a:sysClr val="window" lastClr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B32B7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University of Nottingham">
      <a:dk1>
        <a:srgbClr val="000000"/>
      </a:dk1>
      <a:lt1>
        <a:srgbClr val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E52F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7ba25b-6673-44fb-b1c9-e8c4db4011d4">
      <Terms xmlns="http://schemas.microsoft.com/office/infopath/2007/PartnerControls"/>
    </lcf76f155ced4ddcb4097134ff3c332f>
    <TaxCatchAll xmlns="71aa180d-41b2-47ce-a9a5-b23723b73ff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A0A7E2EBD1AE4CA63C3F81E1364CE3" ma:contentTypeVersion="20" ma:contentTypeDescription="Create a new document." ma:contentTypeScope="" ma:versionID="978778e6cdaa1ea84c436b7c65e3bfbb">
  <xsd:schema xmlns:xsd="http://www.w3.org/2001/XMLSchema" xmlns:xs="http://www.w3.org/2001/XMLSchema" xmlns:p="http://schemas.microsoft.com/office/2006/metadata/properties" xmlns:ns2="f17ba25b-6673-44fb-b1c9-e8c4db4011d4" xmlns:ns3="71aa180d-41b2-47ce-a9a5-b23723b73ff0" targetNamespace="http://schemas.microsoft.com/office/2006/metadata/properties" ma:root="true" ma:fieldsID="8beea6638b3b4fd923475bcba47b4ca4" ns2:_="" ns3:_="">
    <xsd:import namespace="f17ba25b-6673-44fb-b1c9-e8c4db4011d4"/>
    <xsd:import namespace="71aa180d-41b2-47ce-a9a5-b23723b73f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ba25b-6673-44fb-b1c9-e8c4db4011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6624216-d583-4636-a04d-17921d6eaf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a180d-41b2-47ce-a9a5-b23723b73f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e674547-e45b-48e7-83e9-1336abff3ecb}" ma:internalName="TaxCatchAll" ma:showField="CatchAllData" ma:web="71aa180d-41b2-47ce-a9a5-b23723b73f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F5BBD6-3F3C-4503-A667-524AE54A81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B395D1-167D-4FF5-B75D-6641497B782C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f17ba25b-6673-44fb-b1c9-e8c4db4011d4"/>
    <ds:schemaRef ds:uri="http://purl.org/dc/terms/"/>
    <ds:schemaRef ds:uri="http://schemas.microsoft.com/office/infopath/2007/PartnerControls"/>
    <ds:schemaRef ds:uri="71aa180d-41b2-47ce-a9a5-b23723b73ff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C260557-4222-4660-A324-4895280202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7ba25b-6673-44fb-b1c9-e8c4db4011d4"/>
    <ds:schemaRef ds:uri="71aa180d-41b2-47ce-a9a5-b23723b73f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NOTT_6103 (PowerPoint Guidelines) POT_Widescreen_002 (1)</Template>
  <TotalTime>5264</TotalTime>
  <Words>882</Words>
  <Application>Microsoft Office PowerPoint</Application>
  <PresentationFormat>Widescreen</PresentationFormat>
  <Paragraphs>174</Paragraphs>
  <Slides>15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ＭＳ Ｐゴシック</vt:lpstr>
      <vt:lpstr>Arial</vt:lpstr>
      <vt:lpstr>Batang</vt:lpstr>
      <vt:lpstr>Calibri</vt:lpstr>
      <vt:lpstr>Courier New</vt:lpstr>
      <vt:lpstr>Georgia</vt:lpstr>
      <vt:lpstr>Times</vt:lpstr>
      <vt:lpstr>Verdana</vt:lpstr>
      <vt:lpstr>Wingdings</vt:lpstr>
      <vt:lpstr>Office Theme</vt:lpstr>
      <vt:lpstr>4_Custom Design</vt:lpstr>
      <vt:lpstr>2_Office Theme</vt:lpstr>
      <vt:lpstr>4_Office Theme</vt:lpstr>
      <vt:lpstr>1_Office Theme</vt:lpstr>
      <vt:lpstr>Image</vt:lpstr>
      <vt:lpstr>Sustainability a Journey</vt:lpstr>
      <vt:lpstr>What we’ll cover today</vt:lpstr>
      <vt:lpstr>A little about Nottingham</vt:lpstr>
      <vt:lpstr>UK campuses</vt:lpstr>
      <vt:lpstr>UoN UK - It’s like a small town … </vt:lpstr>
      <vt:lpstr>Our commitment to sustainability</vt:lpstr>
      <vt:lpstr>The journey……</vt:lpstr>
      <vt:lpstr>The journey…..</vt:lpstr>
      <vt:lpstr>UI GreenMetric</vt:lpstr>
      <vt:lpstr>How it works</vt:lpstr>
      <vt:lpstr>Benefits</vt:lpstr>
      <vt:lpstr>Challenges</vt:lpstr>
      <vt:lpstr>Sustainability</vt:lpstr>
      <vt:lpstr>Next steps for Nottingham </vt:lpstr>
      <vt:lpstr>PowerPoint Presentation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at the University of Nottingham</dc:title>
  <dc:creator>Brown Seraphina</dc:creator>
  <cp:lastModifiedBy>Gavin Scott (staff)</cp:lastModifiedBy>
  <cp:revision>359</cp:revision>
  <cp:lastPrinted>2020-09-23T10:57:53Z</cp:lastPrinted>
  <dcterms:created xsi:type="dcterms:W3CDTF">2017-11-03T12:21:37Z</dcterms:created>
  <dcterms:modified xsi:type="dcterms:W3CDTF">2023-07-07T07:49:15Z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0x01010061A0A7E2EBD1AE4CA63C3F81E1364CE3</vt:lpwstr>
  </property>
  <property fmtid="{D5CDD505-2E9C-101B-9397-08002B2CF9AE}" pid="3" name="MediaServiceImageTags">
    <vt:lpwstr/>
  </property>
</Properties>
</file>